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10299700" cx="18300700"/>
  <p:notesSz cx="18300700" cy="10299700"/>
  <p:embeddedFontLst>
    <p:embeddedFont>
      <p:font typeface="Nunito"/>
      <p:regular r:id="rId49"/>
      <p:bold r:id="rId50"/>
      <p:italic r:id="rId51"/>
      <p:boldItalic r:id="rId52"/>
    </p:embeddedFont>
    <p:embeddedFont>
      <p:font typeface="Merriweather"/>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Nunito-italic.fntdata"/><Relationship Id="rId50" Type="http://schemas.openxmlformats.org/officeDocument/2006/relationships/font" Target="fonts/Nunito-bold.fntdata"/><Relationship Id="rId53" Type="http://schemas.openxmlformats.org/officeDocument/2006/relationships/font" Target="fonts/Merriweather-regular.fntdata"/><Relationship Id="rId52" Type="http://schemas.openxmlformats.org/officeDocument/2006/relationships/font" Target="fonts/Nunito-boldItalic.fntdata"/><Relationship Id="rId11" Type="http://schemas.openxmlformats.org/officeDocument/2006/relationships/slide" Target="slides/slide6.xml"/><Relationship Id="rId55" Type="http://schemas.openxmlformats.org/officeDocument/2006/relationships/font" Target="fonts/Merriweather-italic.fntdata"/><Relationship Id="rId10" Type="http://schemas.openxmlformats.org/officeDocument/2006/relationships/slide" Target="slides/slide5.xml"/><Relationship Id="rId54" Type="http://schemas.openxmlformats.org/officeDocument/2006/relationships/font" Target="fonts/Merriweather-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Merriweather-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30050" y="4892350"/>
            <a:ext cx="14640550" cy="46348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4af0ebb57d_0_181: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4af0ebb57d_0_181: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af0ebb57d_0_189: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af0ebb57d_0_189: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4af0ebb57d_0_196: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4af0ebb57d_0_196: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4af0ebb57d_0_377: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4af0ebb57d_0_377: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4af0ebb57d_0_384: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4af0ebb57d_0_384: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4af0ebb57d_0_391: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4af0ebb57d_0_391: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af0ebb57d_0_398: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af0ebb57d_0_398: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af0ebb57d_0_405: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4af0ebb57d_0_405: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4af0ebb57d_0_24:notes"/>
          <p:cNvSpPr/>
          <p:nvPr>
            <p:ph idx="2" type="sldImg"/>
          </p:nvPr>
        </p:nvSpPr>
        <p:spPr>
          <a:xfrm>
            <a:off x="1021093" y="772478"/>
            <a:ext cx="16258500" cy="3862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24af0ebb57d_0_24:notes"/>
          <p:cNvSpPr txBox="1"/>
          <p:nvPr>
            <p:ph idx="1" type="body"/>
          </p:nvPr>
        </p:nvSpPr>
        <p:spPr>
          <a:xfrm>
            <a:off x="1830070" y="4892358"/>
            <a:ext cx="14640600" cy="4635000"/>
          </a:xfrm>
          <a:prstGeom prst="rect">
            <a:avLst/>
          </a:prstGeom>
          <a:noFill/>
          <a:ln>
            <a:noFill/>
          </a:ln>
        </p:spPr>
        <p:txBody>
          <a:bodyPr anchorCtr="0" anchor="t" bIns="196975" lIns="196975" spcFirstLastPara="1" rIns="196975" wrap="square" tIns="196975">
            <a:noAutofit/>
          </a:bodyPr>
          <a:lstStyle/>
          <a:p>
            <a:pPr indent="0" lvl="0" marL="0" rtl="0" algn="l">
              <a:lnSpc>
                <a:spcPct val="100000"/>
              </a:lnSpc>
              <a:spcBef>
                <a:spcPts val="0"/>
              </a:spcBef>
              <a:spcAft>
                <a:spcPts val="0"/>
              </a:spcAft>
              <a:buSzPts val="2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4af0ebb57d_0_412: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4af0ebb57d_0_412: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4af0ebb57d_0_419: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4af0ebb57d_0_419: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4af0ebb57d_0_426: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4af0ebb57d_0_426: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4af0ebb57d_0_433: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4af0ebb57d_0_433: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4af0ebb57d_0_440: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4af0ebb57d_0_440: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4af0ebb57d_0_447: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4af0ebb57d_0_447: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4af0ebb57d_0_454: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4af0ebb57d_0_454: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4af0ebb57d_0_461: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4af0ebb57d_0_461: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4af0ebb57d_0_235: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4af0ebb57d_0_235: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4af0ebb57d_0_242: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4af0ebb57d_0_242: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4af0ebb57d_0_250: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4af0ebb57d_0_250: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4af0ebb57d_0_258: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4af0ebb57d_0_258: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af0ebb57d_0_264: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4af0ebb57d_0_264: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4af0ebb57d_0_270: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4af0ebb57d_0_270: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4af0ebb57d_0_276: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4af0ebb57d_0_276: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4af0ebb57d_0_282: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4af0ebb57d_0_282: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af0ebb57d_0_288: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af0ebb57d_0_288: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af0ebb57d_0_294: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af0ebb57d_0_294: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af0ebb57d_0_300: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4af0ebb57d_0_300: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4af0ebb57d_0_306: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4af0ebb57d_0_306: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4: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1: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4af0ebb57d_0_313:notes"/>
          <p:cNvSpPr/>
          <p:nvPr>
            <p:ph idx="2" type="sldImg"/>
          </p:nvPr>
        </p:nvSpPr>
        <p:spPr>
          <a:xfrm>
            <a:off x="1021894" y="772478"/>
            <a:ext cx="16258500" cy="3862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24af0ebb57d_0_313:notes"/>
          <p:cNvSpPr txBox="1"/>
          <p:nvPr>
            <p:ph idx="1" type="body"/>
          </p:nvPr>
        </p:nvSpPr>
        <p:spPr>
          <a:xfrm>
            <a:off x="1830070" y="4892358"/>
            <a:ext cx="14640600" cy="4635000"/>
          </a:xfrm>
          <a:prstGeom prst="rect">
            <a:avLst/>
          </a:prstGeom>
          <a:noFill/>
          <a:ln>
            <a:noFill/>
          </a:ln>
        </p:spPr>
        <p:txBody>
          <a:bodyPr anchorCtr="0" anchor="t" bIns="196975" lIns="196975" spcFirstLastPara="1" rIns="196975" wrap="square" tIns="196975">
            <a:noAutofit/>
          </a:bodyPr>
          <a:lstStyle/>
          <a:p>
            <a:pPr indent="0" lvl="0" marL="0" rtl="0" algn="l">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4af0ebb57d_0_370:notes"/>
          <p:cNvSpPr/>
          <p:nvPr>
            <p:ph idx="2" type="sldImg"/>
          </p:nvPr>
        </p:nvSpPr>
        <p:spPr>
          <a:xfrm>
            <a:off x="1021894" y="772478"/>
            <a:ext cx="16258500" cy="3862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4af0ebb57d_0_370:notes"/>
          <p:cNvSpPr txBox="1"/>
          <p:nvPr>
            <p:ph idx="1" type="body"/>
          </p:nvPr>
        </p:nvSpPr>
        <p:spPr>
          <a:xfrm>
            <a:off x="1830070" y="4892358"/>
            <a:ext cx="14640600" cy="4635000"/>
          </a:xfrm>
          <a:prstGeom prst="rect">
            <a:avLst/>
          </a:prstGeom>
          <a:noFill/>
          <a:ln>
            <a:noFill/>
          </a:ln>
        </p:spPr>
        <p:txBody>
          <a:bodyPr anchorCtr="0" anchor="t" bIns="196975" lIns="196975" spcFirstLastPara="1" rIns="196975" wrap="square" tIns="196975">
            <a:noAutofit/>
          </a:bodyPr>
          <a:lstStyle/>
          <a:p>
            <a:pPr indent="0" lvl="0" marL="0" rtl="0" algn="l">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2: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2: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4af0ebb57d_0_7: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81" name="Google Shape;81;g24af0ebb57d_0_7: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4af0ebb57d_0_18: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89" name="Google Shape;89;g24af0ebb57d_0_18: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4af0ebb57d_0_159: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94" name="Google Shape;94;g24af0ebb57d_0_159: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af0ebb57d_0_170: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4af0ebb57d_0_170: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4af0ebb57d_0_203:notes"/>
          <p:cNvSpPr/>
          <p:nvPr>
            <p:ph idx="2" type="sldImg"/>
          </p:nvPr>
        </p:nvSpPr>
        <p:spPr>
          <a:xfrm>
            <a:off x="3050725" y="772475"/>
            <a:ext cx="12201000" cy="38625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4af0ebb57d_0_203:notes"/>
          <p:cNvSpPr txBox="1"/>
          <p:nvPr>
            <p:ph idx="1" type="body"/>
          </p:nvPr>
        </p:nvSpPr>
        <p:spPr>
          <a:xfrm>
            <a:off x="1830050" y="4892350"/>
            <a:ext cx="146406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1" name="Shape 11"/>
        <p:cNvGrpSpPr/>
        <p:nvPr/>
      </p:nvGrpSpPr>
      <p:grpSpPr>
        <a:xfrm>
          <a:off x="0" y="0"/>
          <a:ext cx="0" cy="0"/>
          <a:chOff x="0" y="0"/>
          <a:chExt cx="0" cy="0"/>
        </a:xfrm>
      </p:grpSpPr>
      <p:sp>
        <p:nvSpPr>
          <p:cNvPr id="12" name="Google Shape;12;p2"/>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3"/>
          <p:cNvSpPr txBox="1"/>
          <p:nvPr>
            <p:ph type="title"/>
          </p:nvPr>
        </p:nvSpPr>
        <p:spPr>
          <a:xfrm>
            <a:off x="1950593" y="1675168"/>
            <a:ext cx="14399513" cy="7112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50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body"/>
          </p:nvPr>
        </p:nvSpPr>
        <p:spPr>
          <a:xfrm>
            <a:off x="4216937" y="4726785"/>
            <a:ext cx="9866824" cy="2884804"/>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2300">
                <a:solidFill>
                  <a:schemeClr val="dk1"/>
                </a:solidFill>
                <a:latin typeface="Verdana"/>
                <a:ea typeface="Verdana"/>
                <a:cs typeface="Verdana"/>
                <a:sym typeface="Verdana"/>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 name="Google Shape;18;p3"/>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1" name="Shape 21"/>
        <p:cNvGrpSpPr/>
        <p:nvPr/>
      </p:nvGrpSpPr>
      <p:grpSpPr>
        <a:xfrm>
          <a:off x="0" y="0"/>
          <a:ext cx="0" cy="0"/>
          <a:chOff x="0" y="0"/>
          <a:chExt cx="0" cy="0"/>
        </a:xfrm>
      </p:grpSpPr>
      <p:sp>
        <p:nvSpPr>
          <p:cNvPr id="22" name="Google Shape;22;p4"/>
          <p:cNvSpPr txBox="1"/>
          <p:nvPr>
            <p:ph type="ctrTitle"/>
          </p:nvPr>
        </p:nvSpPr>
        <p:spPr>
          <a:xfrm>
            <a:off x="1372552" y="3192907"/>
            <a:ext cx="15555595" cy="2162937"/>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subTitle"/>
          </p:nvPr>
        </p:nvSpPr>
        <p:spPr>
          <a:xfrm>
            <a:off x="2745105" y="5767832"/>
            <a:ext cx="12810490" cy="257492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7" name="Shape 27"/>
        <p:cNvGrpSpPr/>
        <p:nvPr/>
      </p:nvGrpSpPr>
      <p:grpSpPr>
        <a:xfrm>
          <a:off x="0" y="0"/>
          <a:ext cx="0" cy="0"/>
          <a:chOff x="0" y="0"/>
          <a:chExt cx="0" cy="0"/>
        </a:xfrm>
      </p:grpSpPr>
      <p:sp>
        <p:nvSpPr>
          <p:cNvPr id="28" name="Google Shape;28;p5"/>
          <p:cNvSpPr txBox="1"/>
          <p:nvPr>
            <p:ph type="title"/>
          </p:nvPr>
        </p:nvSpPr>
        <p:spPr>
          <a:xfrm>
            <a:off x="1950593" y="1675168"/>
            <a:ext cx="14399513" cy="7112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50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915035" y="2368931"/>
            <a:ext cx="7960804" cy="679780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5"/>
          <p:cNvSpPr txBox="1"/>
          <p:nvPr>
            <p:ph idx="2" type="body"/>
          </p:nvPr>
        </p:nvSpPr>
        <p:spPr>
          <a:xfrm>
            <a:off x="9424860" y="2368931"/>
            <a:ext cx="7960804" cy="679780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5"/>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 name="Shape 34"/>
        <p:cNvGrpSpPr/>
        <p:nvPr/>
      </p:nvGrpSpPr>
      <p:grpSpPr>
        <a:xfrm>
          <a:off x="0" y="0"/>
          <a:ext cx="0" cy="0"/>
          <a:chOff x="0" y="0"/>
          <a:chExt cx="0" cy="0"/>
        </a:xfrm>
      </p:grpSpPr>
      <p:sp>
        <p:nvSpPr>
          <p:cNvPr id="35" name="Google Shape;35;p6"/>
          <p:cNvSpPr txBox="1"/>
          <p:nvPr>
            <p:ph type="title"/>
          </p:nvPr>
        </p:nvSpPr>
        <p:spPr>
          <a:xfrm>
            <a:off x="1950593" y="1675168"/>
            <a:ext cx="14399513" cy="7112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50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39" name="Shape 39"/>
        <p:cNvGrpSpPr/>
        <p:nvPr/>
      </p:nvGrpSpPr>
      <p:grpSpPr>
        <a:xfrm>
          <a:off x="0" y="0"/>
          <a:ext cx="0" cy="0"/>
          <a:chOff x="0" y="0"/>
          <a:chExt cx="0" cy="0"/>
        </a:xfrm>
      </p:grpSpPr>
      <p:sp>
        <p:nvSpPr>
          <p:cNvPr id="40" name="Google Shape;40;p7"/>
          <p:cNvSpPr/>
          <p:nvPr/>
        </p:nvSpPr>
        <p:spPr>
          <a:xfrm flipH="1">
            <a:off x="7170100" y="3105229"/>
            <a:ext cx="11130600" cy="7194600"/>
          </a:xfrm>
          <a:prstGeom prst="rtTriangle">
            <a:avLst/>
          </a:prstGeom>
          <a:solidFill>
            <a:schemeClr val="lt2"/>
          </a:solidFill>
          <a:ln>
            <a:noFill/>
          </a:ln>
        </p:spPr>
        <p:txBody>
          <a:bodyPr anchorCtr="0" anchor="ctr" bIns="183000" lIns="183000" spcFirstLastPara="1" rIns="183000" wrap="square" tIns="1830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41" name="Google Shape;41;p7"/>
          <p:cNvSpPr/>
          <p:nvPr/>
        </p:nvSpPr>
        <p:spPr>
          <a:xfrm>
            <a:off x="62" y="5655974"/>
            <a:ext cx="14751000" cy="4643700"/>
          </a:xfrm>
          <a:prstGeom prst="rtTriangle">
            <a:avLst/>
          </a:prstGeom>
          <a:solidFill>
            <a:schemeClr val="accent3"/>
          </a:solidFill>
          <a:ln>
            <a:noFill/>
          </a:ln>
        </p:spPr>
        <p:txBody>
          <a:bodyPr anchorCtr="0" anchor="ctr" bIns="183000" lIns="183000" spcFirstLastPara="1" rIns="183000" wrap="square" tIns="1830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42" name="Google Shape;42;p7"/>
          <p:cNvSpPr/>
          <p:nvPr/>
        </p:nvSpPr>
        <p:spPr>
          <a:xfrm>
            <a:off x="406732" y="413009"/>
            <a:ext cx="17487000" cy="94737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83000" lIns="183000" spcFirstLastPara="1" rIns="183000" wrap="square" tIns="1830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43" name="Google Shape;43;p7"/>
          <p:cNvSpPr txBox="1"/>
          <p:nvPr>
            <p:ph type="title"/>
          </p:nvPr>
        </p:nvSpPr>
        <p:spPr>
          <a:xfrm>
            <a:off x="1639438" y="1693288"/>
            <a:ext cx="15021900" cy="1911600"/>
          </a:xfrm>
          <a:prstGeom prst="rect">
            <a:avLst/>
          </a:prstGeom>
          <a:noFill/>
          <a:ln>
            <a:noFill/>
          </a:ln>
        </p:spPr>
        <p:txBody>
          <a:bodyPr anchorCtr="0" anchor="t" bIns="183000" lIns="183000" spcFirstLastPara="1" rIns="183000" wrap="square" tIns="183000">
            <a:normAutofit/>
          </a:bodyPr>
          <a:lstStyle>
            <a:lvl1pPr lvl="0" rtl="0" algn="l">
              <a:lnSpc>
                <a:spcPct val="100000"/>
              </a:lnSpc>
              <a:spcBef>
                <a:spcPts val="0"/>
              </a:spcBef>
              <a:spcAft>
                <a:spcPts val="0"/>
              </a:spcAft>
              <a:buSzPts val="6000"/>
              <a:buNone/>
              <a:defRPr sz="6000"/>
            </a:lvl1pPr>
            <a:lvl2pPr lvl="1" rtl="0" algn="l">
              <a:lnSpc>
                <a:spcPct val="100000"/>
              </a:lnSpc>
              <a:spcBef>
                <a:spcPts val="0"/>
              </a:spcBef>
              <a:spcAft>
                <a:spcPts val="0"/>
              </a:spcAft>
              <a:buSzPts val="6000"/>
              <a:buNone/>
              <a:defRPr sz="6000"/>
            </a:lvl2pPr>
            <a:lvl3pPr lvl="2" rtl="0" algn="l">
              <a:lnSpc>
                <a:spcPct val="100000"/>
              </a:lnSpc>
              <a:spcBef>
                <a:spcPts val="0"/>
              </a:spcBef>
              <a:spcAft>
                <a:spcPts val="0"/>
              </a:spcAft>
              <a:buSzPts val="6000"/>
              <a:buNone/>
              <a:defRPr sz="6000"/>
            </a:lvl3pPr>
            <a:lvl4pPr lvl="3" rtl="0" algn="l">
              <a:lnSpc>
                <a:spcPct val="100000"/>
              </a:lnSpc>
              <a:spcBef>
                <a:spcPts val="0"/>
              </a:spcBef>
              <a:spcAft>
                <a:spcPts val="0"/>
              </a:spcAft>
              <a:buSzPts val="6000"/>
              <a:buNone/>
              <a:defRPr sz="6000"/>
            </a:lvl4pPr>
            <a:lvl5pPr lvl="4" rtl="0" algn="l">
              <a:lnSpc>
                <a:spcPct val="100000"/>
              </a:lnSpc>
              <a:spcBef>
                <a:spcPts val="0"/>
              </a:spcBef>
              <a:spcAft>
                <a:spcPts val="0"/>
              </a:spcAft>
              <a:buSzPts val="6000"/>
              <a:buNone/>
              <a:defRPr sz="6000"/>
            </a:lvl5pPr>
            <a:lvl6pPr lvl="5" rtl="0" algn="l">
              <a:lnSpc>
                <a:spcPct val="100000"/>
              </a:lnSpc>
              <a:spcBef>
                <a:spcPts val="0"/>
              </a:spcBef>
              <a:spcAft>
                <a:spcPts val="0"/>
              </a:spcAft>
              <a:buSzPts val="6000"/>
              <a:buNone/>
              <a:defRPr sz="6000"/>
            </a:lvl6pPr>
            <a:lvl7pPr lvl="6" rtl="0" algn="l">
              <a:lnSpc>
                <a:spcPct val="100000"/>
              </a:lnSpc>
              <a:spcBef>
                <a:spcPts val="0"/>
              </a:spcBef>
              <a:spcAft>
                <a:spcPts val="0"/>
              </a:spcAft>
              <a:buSzPts val="6000"/>
              <a:buNone/>
              <a:defRPr sz="6000"/>
            </a:lvl7pPr>
            <a:lvl8pPr lvl="7" rtl="0" algn="l">
              <a:lnSpc>
                <a:spcPct val="100000"/>
              </a:lnSpc>
              <a:spcBef>
                <a:spcPts val="0"/>
              </a:spcBef>
              <a:spcAft>
                <a:spcPts val="0"/>
              </a:spcAft>
              <a:buSzPts val="6000"/>
              <a:buNone/>
              <a:defRPr sz="6000"/>
            </a:lvl8pPr>
            <a:lvl9pPr lvl="8" rtl="0" algn="l">
              <a:lnSpc>
                <a:spcPct val="100000"/>
              </a:lnSpc>
              <a:spcBef>
                <a:spcPts val="0"/>
              </a:spcBef>
              <a:spcAft>
                <a:spcPts val="0"/>
              </a:spcAft>
              <a:buSzPts val="6000"/>
              <a:buNone/>
              <a:defRPr sz="6000"/>
            </a:lvl9pPr>
          </a:lstStyle>
          <a:p/>
        </p:txBody>
      </p:sp>
      <p:sp>
        <p:nvSpPr>
          <p:cNvPr id="44" name="Google Shape;44;p7"/>
          <p:cNvSpPr txBox="1"/>
          <p:nvPr>
            <p:ph idx="1" type="body"/>
          </p:nvPr>
        </p:nvSpPr>
        <p:spPr>
          <a:xfrm>
            <a:off x="1639438" y="3986365"/>
            <a:ext cx="7377300" cy="4902000"/>
          </a:xfrm>
          <a:prstGeom prst="rect">
            <a:avLst/>
          </a:prstGeom>
          <a:noFill/>
          <a:ln>
            <a:noFill/>
          </a:ln>
        </p:spPr>
        <p:txBody>
          <a:bodyPr anchorCtr="0" anchor="t" bIns="183000" lIns="183000" spcFirstLastPara="1" rIns="183000" wrap="square" tIns="183000">
            <a:normAutofit/>
          </a:bodyPr>
          <a:lstStyle>
            <a:lvl1pPr indent="-393700" lvl="0" marL="457200" rtl="0" algn="l">
              <a:lnSpc>
                <a:spcPct val="115000"/>
              </a:lnSpc>
              <a:spcBef>
                <a:spcPts val="0"/>
              </a:spcBef>
              <a:spcAft>
                <a:spcPts val="0"/>
              </a:spcAft>
              <a:buSzPts val="2600"/>
              <a:buChar char="●"/>
              <a:defRPr/>
            </a:lvl1pPr>
            <a:lvl2pPr indent="-368300" lvl="1" marL="914400" rtl="0" algn="l">
              <a:lnSpc>
                <a:spcPct val="115000"/>
              </a:lnSpc>
              <a:spcBef>
                <a:spcPts val="0"/>
              </a:spcBef>
              <a:spcAft>
                <a:spcPts val="0"/>
              </a:spcAft>
              <a:buSzPts val="2200"/>
              <a:buChar char="○"/>
              <a:defRPr/>
            </a:lvl2pPr>
            <a:lvl3pPr indent="-368300" lvl="2" marL="1371600" rtl="0" algn="l">
              <a:lnSpc>
                <a:spcPct val="115000"/>
              </a:lnSpc>
              <a:spcBef>
                <a:spcPts val="0"/>
              </a:spcBef>
              <a:spcAft>
                <a:spcPts val="0"/>
              </a:spcAft>
              <a:buSzPts val="2200"/>
              <a:buChar char="■"/>
              <a:defRPr/>
            </a:lvl3pPr>
            <a:lvl4pPr indent="-368300" lvl="3" marL="1828800" rtl="0" algn="l">
              <a:lnSpc>
                <a:spcPct val="115000"/>
              </a:lnSpc>
              <a:spcBef>
                <a:spcPts val="0"/>
              </a:spcBef>
              <a:spcAft>
                <a:spcPts val="0"/>
              </a:spcAft>
              <a:buSzPts val="2200"/>
              <a:buChar char="●"/>
              <a:defRPr/>
            </a:lvl4pPr>
            <a:lvl5pPr indent="-368300" lvl="4" marL="2286000" rtl="0" algn="l">
              <a:lnSpc>
                <a:spcPct val="115000"/>
              </a:lnSpc>
              <a:spcBef>
                <a:spcPts val="0"/>
              </a:spcBef>
              <a:spcAft>
                <a:spcPts val="0"/>
              </a:spcAft>
              <a:buSzPts val="2200"/>
              <a:buChar char="○"/>
              <a:defRPr/>
            </a:lvl5pPr>
            <a:lvl6pPr indent="-368300" lvl="5" marL="2743200" rtl="0" algn="l">
              <a:lnSpc>
                <a:spcPct val="115000"/>
              </a:lnSpc>
              <a:spcBef>
                <a:spcPts val="0"/>
              </a:spcBef>
              <a:spcAft>
                <a:spcPts val="0"/>
              </a:spcAft>
              <a:buSzPts val="2200"/>
              <a:buChar char="■"/>
              <a:defRPr/>
            </a:lvl6pPr>
            <a:lvl7pPr indent="-368300" lvl="6" marL="3200400" rtl="0" algn="l">
              <a:lnSpc>
                <a:spcPct val="115000"/>
              </a:lnSpc>
              <a:spcBef>
                <a:spcPts val="0"/>
              </a:spcBef>
              <a:spcAft>
                <a:spcPts val="0"/>
              </a:spcAft>
              <a:buSzPts val="2200"/>
              <a:buChar char="●"/>
              <a:defRPr/>
            </a:lvl7pPr>
            <a:lvl8pPr indent="-368300" lvl="7" marL="3657600" rtl="0" algn="l">
              <a:lnSpc>
                <a:spcPct val="115000"/>
              </a:lnSpc>
              <a:spcBef>
                <a:spcPts val="0"/>
              </a:spcBef>
              <a:spcAft>
                <a:spcPts val="0"/>
              </a:spcAft>
              <a:buSzPts val="2200"/>
              <a:buChar char="○"/>
              <a:defRPr/>
            </a:lvl8pPr>
            <a:lvl9pPr indent="-368300" lvl="8" marL="4114800" rtl="0" algn="l">
              <a:lnSpc>
                <a:spcPct val="115000"/>
              </a:lnSpc>
              <a:spcBef>
                <a:spcPts val="0"/>
              </a:spcBef>
              <a:spcAft>
                <a:spcPts val="0"/>
              </a:spcAft>
              <a:buSzPts val="2200"/>
              <a:buChar char="■"/>
              <a:defRPr/>
            </a:lvl9pPr>
          </a:lstStyle>
          <a:p/>
        </p:txBody>
      </p:sp>
      <p:sp>
        <p:nvSpPr>
          <p:cNvPr id="45" name="Google Shape;45;p7"/>
          <p:cNvSpPr txBox="1"/>
          <p:nvPr>
            <p:ph idx="2" type="body"/>
          </p:nvPr>
        </p:nvSpPr>
        <p:spPr>
          <a:xfrm>
            <a:off x="9283793" y="3986365"/>
            <a:ext cx="7377300" cy="4902000"/>
          </a:xfrm>
          <a:prstGeom prst="rect">
            <a:avLst/>
          </a:prstGeom>
          <a:noFill/>
          <a:ln>
            <a:noFill/>
          </a:ln>
        </p:spPr>
        <p:txBody>
          <a:bodyPr anchorCtr="0" anchor="t" bIns="183000" lIns="183000" spcFirstLastPara="1" rIns="183000" wrap="square" tIns="183000">
            <a:normAutofit/>
          </a:bodyPr>
          <a:lstStyle>
            <a:lvl1pPr indent="-393700" lvl="0" marL="457200" rtl="0" algn="l">
              <a:lnSpc>
                <a:spcPct val="115000"/>
              </a:lnSpc>
              <a:spcBef>
                <a:spcPts val="0"/>
              </a:spcBef>
              <a:spcAft>
                <a:spcPts val="0"/>
              </a:spcAft>
              <a:buSzPts val="2600"/>
              <a:buChar char="●"/>
              <a:defRPr/>
            </a:lvl1pPr>
            <a:lvl2pPr indent="-368300" lvl="1" marL="914400" rtl="0" algn="l">
              <a:lnSpc>
                <a:spcPct val="115000"/>
              </a:lnSpc>
              <a:spcBef>
                <a:spcPts val="0"/>
              </a:spcBef>
              <a:spcAft>
                <a:spcPts val="0"/>
              </a:spcAft>
              <a:buSzPts val="2200"/>
              <a:buChar char="○"/>
              <a:defRPr/>
            </a:lvl2pPr>
            <a:lvl3pPr indent="-368300" lvl="2" marL="1371600" rtl="0" algn="l">
              <a:lnSpc>
                <a:spcPct val="115000"/>
              </a:lnSpc>
              <a:spcBef>
                <a:spcPts val="0"/>
              </a:spcBef>
              <a:spcAft>
                <a:spcPts val="0"/>
              </a:spcAft>
              <a:buSzPts val="2200"/>
              <a:buChar char="■"/>
              <a:defRPr/>
            </a:lvl3pPr>
            <a:lvl4pPr indent="-368300" lvl="3" marL="1828800" rtl="0" algn="l">
              <a:lnSpc>
                <a:spcPct val="115000"/>
              </a:lnSpc>
              <a:spcBef>
                <a:spcPts val="0"/>
              </a:spcBef>
              <a:spcAft>
                <a:spcPts val="0"/>
              </a:spcAft>
              <a:buSzPts val="2200"/>
              <a:buChar char="●"/>
              <a:defRPr/>
            </a:lvl4pPr>
            <a:lvl5pPr indent="-368300" lvl="4" marL="2286000" rtl="0" algn="l">
              <a:lnSpc>
                <a:spcPct val="115000"/>
              </a:lnSpc>
              <a:spcBef>
                <a:spcPts val="0"/>
              </a:spcBef>
              <a:spcAft>
                <a:spcPts val="0"/>
              </a:spcAft>
              <a:buSzPts val="2200"/>
              <a:buChar char="○"/>
              <a:defRPr/>
            </a:lvl5pPr>
            <a:lvl6pPr indent="-368300" lvl="5" marL="2743200" rtl="0" algn="l">
              <a:lnSpc>
                <a:spcPct val="115000"/>
              </a:lnSpc>
              <a:spcBef>
                <a:spcPts val="0"/>
              </a:spcBef>
              <a:spcAft>
                <a:spcPts val="0"/>
              </a:spcAft>
              <a:buSzPts val="2200"/>
              <a:buChar char="■"/>
              <a:defRPr/>
            </a:lvl6pPr>
            <a:lvl7pPr indent="-368300" lvl="6" marL="3200400" rtl="0" algn="l">
              <a:lnSpc>
                <a:spcPct val="115000"/>
              </a:lnSpc>
              <a:spcBef>
                <a:spcPts val="0"/>
              </a:spcBef>
              <a:spcAft>
                <a:spcPts val="0"/>
              </a:spcAft>
              <a:buSzPts val="2200"/>
              <a:buChar char="●"/>
              <a:defRPr/>
            </a:lvl7pPr>
            <a:lvl8pPr indent="-368300" lvl="7" marL="3657600" rtl="0" algn="l">
              <a:lnSpc>
                <a:spcPct val="115000"/>
              </a:lnSpc>
              <a:spcBef>
                <a:spcPts val="0"/>
              </a:spcBef>
              <a:spcAft>
                <a:spcPts val="0"/>
              </a:spcAft>
              <a:buSzPts val="2200"/>
              <a:buChar char="○"/>
              <a:defRPr/>
            </a:lvl8pPr>
            <a:lvl9pPr indent="-368300" lvl="8" marL="4114800" rtl="0" algn="l">
              <a:lnSpc>
                <a:spcPct val="115000"/>
              </a:lnSpc>
              <a:spcBef>
                <a:spcPts val="0"/>
              </a:spcBef>
              <a:spcAft>
                <a:spcPts val="0"/>
              </a:spcAft>
              <a:buSzPts val="2200"/>
              <a:buChar char="■"/>
              <a:defRPr/>
            </a:lvl9pPr>
          </a:lstStyle>
          <a:p/>
        </p:txBody>
      </p:sp>
      <p:sp>
        <p:nvSpPr>
          <p:cNvPr id="46" name="Google Shape;46;p7"/>
          <p:cNvSpPr txBox="1"/>
          <p:nvPr>
            <p:ph idx="12" type="sldNum"/>
          </p:nvPr>
        </p:nvSpPr>
        <p:spPr>
          <a:xfrm>
            <a:off x="16793122" y="9098555"/>
            <a:ext cx="1098300" cy="788100"/>
          </a:xfrm>
          <a:prstGeom prst="rect">
            <a:avLst/>
          </a:prstGeom>
          <a:noFill/>
          <a:ln>
            <a:noFill/>
          </a:ln>
        </p:spPr>
        <p:txBody>
          <a:bodyPr anchorCtr="0" anchor="ctr" bIns="183000" lIns="183000" spcFirstLastPara="1" rIns="183000" wrap="square" tIns="183000">
            <a:normAutofit/>
          </a:bodyPr>
          <a:lstStyle>
            <a:lvl1pPr indent="0" lvl="0"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 name="Shape 47"/>
        <p:cNvGrpSpPr/>
        <p:nvPr/>
      </p:nvGrpSpPr>
      <p:grpSpPr>
        <a:xfrm>
          <a:off x="0" y="0"/>
          <a:ext cx="0" cy="0"/>
          <a:chOff x="0" y="0"/>
          <a:chExt cx="0" cy="0"/>
        </a:xfrm>
      </p:grpSpPr>
      <p:sp>
        <p:nvSpPr>
          <p:cNvPr id="48" name="Google Shape;48;p8"/>
          <p:cNvSpPr txBox="1"/>
          <p:nvPr>
            <p:ph type="title"/>
          </p:nvPr>
        </p:nvSpPr>
        <p:spPr>
          <a:xfrm>
            <a:off x="623833" y="891149"/>
            <a:ext cx="17052900" cy="1146900"/>
          </a:xfrm>
          <a:prstGeom prst="rect">
            <a:avLst/>
          </a:prstGeom>
          <a:noFill/>
          <a:ln>
            <a:noFill/>
          </a:ln>
        </p:spPr>
        <p:txBody>
          <a:bodyPr anchorCtr="0" anchor="t" bIns="183000" lIns="183000" spcFirstLastPara="1" rIns="183000" wrap="square" tIns="183000">
            <a:normAutofit/>
          </a:bodyPr>
          <a:lstStyle>
            <a:lvl1pPr lvl="0" rtl="0" algn="l">
              <a:lnSpc>
                <a:spcPct val="100000"/>
              </a:lnSpc>
              <a:spcBef>
                <a:spcPts val="0"/>
              </a:spcBef>
              <a:spcAft>
                <a:spcPts val="0"/>
              </a:spcAft>
              <a:buSzPts val="5600"/>
              <a:buNone/>
              <a:defRPr/>
            </a:lvl1pPr>
            <a:lvl2pPr lvl="1" rtl="0" algn="l">
              <a:lnSpc>
                <a:spcPct val="100000"/>
              </a:lnSpc>
              <a:spcBef>
                <a:spcPts val="0"/>
              </a:spcBef>
              <a:spcAft>
                <a:spcPts val="0"/>
              </a:spcAft>
              <a:buSzPts val="5600"/>
              <a:buNone/>
              <a:defRPr/>
            </a:lvl2pPr>
            <a:lvl3pPr lvl="2" rtl="0" algn="l">
              <a:lnSpc>
                <a:spcPct val="100000"/>
              </a:lnSpc>
              <a:spcBef>
                <a:spcPts val="0"/>
              </a:spcBef>
              <a:spcAft>
                <a:spcPts val="0"/>
              </a:spcAft>
              <a:buSzPts val="5600"/>
              <a:buNone/>
              <a:defRPr/>
            </a:lvl3pPr>
            <a:lvl4pPr lvl="3" rtl="0" algn="l">
              <a:lnSpc>
                <a:spcPct val="100000"/>
              </a:lnSpc>
              <a:spcBef>
                <a:spcPts val="0"/>
              </a:spcBef>
              <a:spcAft>
                <a:spcPts val="0"/>
              </a:spcAft>
              <a:buSzPts val="5600"/>
              <a:buNone/>
              <a:defRPr/>
            </a:lvl4pPr>
            <a:lvl5pPr lvl="4" rtl="0" algn="l">
              <a:lnSpc>
                <a:spcPct val="100000"/>
              </a:lnSpc>
              <a:spcBef>
                <a:spcPts val="0"/>
              </a:spcBef>
              <a:spcAft>
                <a:spcPts val="0"/>
              </a:spcAft>
              <a:buSzPts val="5600"/>
              <a:buNone/>
              <a:defRPr/>
            </a:lvl5pPr>
            <a:lvl6pPr lvl="5" rtl="0" algn="l">
              <a:lnSpc>
                <a:spcPct val="100000"/>
              </a:lnSpc>
              <a:spcBef>
                <a:spcPts val="0"/>
              </a:spcBef>
              <a:spcAft>
                <a:spcPts val="0"/>
              </a:spcAft>
              <a:buSzPts val="5600"/>
              <a:buNone/>
              <a:defRPr/>
            </a:lvl6pPr>
            <a:lvl7pPr lvl="6" rtl="0" algn="l">
              <a:lnSpc>
                <a:spcPct val="100000"/>
              </a:lnSpc>
              <a:spcBef>
                <a:spcPts val="0"/>
              </a:spcBef>
              <a:spcAft>
                <a:spcPts val="0"/>
              </a:spcAft>
              <a:buSzPts val="5600"/>
              <a:buNone/>
              <a:defRPr/>
            </a:lvl7pPr>
            <a:lvl8pPr lvl="7" rtl="0" algn="l">
              <a:lnSpc>
                <a:spcPct val="100000"/>
              </a:lnSpc>
              <a:spcBef>
                <a:spcPts val="0"/>
              </a:spcBef>
              <a:spcAft>
                <a:spcPts val="0"/>
              </a:spcAft>
              <a:buSzPts val="5600"/>
              <a:buNone/>
              <a:defRPr/>
            </a:lvl8pPr>
            <a:lvl9pPr lvl="8" rtl="0" algn="l">
              <a:lnSpc>
                <a:spcPct val="100000"/>
              </a:lnSpc>
              <a:spcBef>
                <a:spcPts val="0"/>
              </a:spcBef>
              <a:spcAft>
                <a:spcPts val="0"/>
              </a:spcAft>
              <a:buSzPts val="5600"/>
              <a:buNone/>
              <a:defRPr/>
            </a:lvl9pPr>
          </a:lstStyle>
          <a:p/>
        </p:txBody>
      </p:sp>
      <p:sp>
        <p:nvSpPr>
          <p:cNvPr id="49" name="Google Shape;49;p8"/>
          <p:cNvSpPr txBox="1"/>
          <p:nvPr>
            <p:ph idx="1" type="body"/>
          </p:nvPr>
        </p:nvSpPr>
        <p:spPr>
          <a:xfrm>
            <a:off x="623833" y="2307796"/>
            <a:ext cx="17052900" cy="6841200"/>
          </a:xfrm>
          <a:prstGeom prst="rect">
            <a:avLst/>
          </a:prstGeom>
          <a:noFill/>
          <a:ln>
            <a:noFill/>
          </a:ln>
        </p:spPr>
        <p:txBody>
          <a:bodyPr anchorCtr="0" anchor="t" bIns="183000" lIns="183000" spcFirstLastPara="1" rIns="183000" wrap="square" tIns="183000">
            <a:normAutofit/>
          </a:bodyPr>
          <a:lstStyle>
            <a:lvl1pPr indent="-457200" lvl="0" marL="457200" rtl="0" algn="l">
              <a:lnSpc>
                <a:spcPct val="115000"/>
              </a:lnSpc>
              <a:spcBef>
                <a:spcPts val="0"/>
              </a:spcBef>
              <a:spcAft>
                <a:spcPts val="0"/>
              </a:spcAft>
              <a:buSzPts val="3600"/>
              <a:buChar char="●"/>
              <a:defRPr/>
            </a:lvl1pPr>
            <a:lvl2pPr indent="-406400" lvl="1" marL="914400" rtl="0" algn="l">
              <a:lnSpc>
                <a:spcPct val="115000"/>
              </a:lnSpc>
              <a:spcBef>
                <a:spcPts val="0"/>
              </a:spcBef>
              <a:spcAft>
                <a:spcPts val="0"/>
              </a:spcAft>
              <a:buSzPts val="2800"/>
              <a:buChar char="○"/>
              <a:defRPr/>
            </a:lvl2pPr>
            <a:lvl3pPr indent="-406400" lvl="2" marL="1371600" rtl="0" algn="l">
              <a:lnSpc>
                <a:spcPct val="115000"/>
              </a:lnSpc>
              <a:spcBef>
                <a:spcPts val="0"/>
              </a:spcBef>
              <a:spcAft>
                <a:spcPts val="0"/>
              </a:spcAft>
              <a:buSzPts val="2800"/>
              <a:buChar char="■"/>
              <a:defRPr/>
            </a:lvl3pPr>
            <a:lvl4pPr indent="-406400" lvl="3" marL="1828800" rtl="0" algn="l">
              <a:lnSpc>
                <a:spcPct val="115000"/>
              </a:lnSpc>
              <a:spcBef>
                <a:spcPts val="0"/>
              </a:spcBef>
              <a:spcAft>
                <a:spcPts val="0"/>
              </a:spcAft>
              <a:buSzPts val="2800"/>
              <a:buChar char="●"/>
              <a:defRPr/>
            </a:lvl4pPr>
            <a:lvl5pPr indent="-406400" lvl="4" marL="2286000" rtl="0" algn="l">
              <a:lnSpc>
                <a:spcPct val="115000"/>
              </a:lnSpc>
              <a:spcBef>
                <a:spcPts val="0"/>
              </a:spcBef>
              <a:spcAft>
                <a:spcPts val="0"/>
              </a:spcAft>
              <a:buSzPts val="2800"/>
              <a:buChar char="○"/>
              <a:defRPr/>
            </a:lvl5pPr>
            <a:lvl6pPr indent="-406400" lvl="5" marL="2743200" rtl="0" algn="l">
              <a:lnSpc>
                <a:spcPct val="115000"/>
              </a:lnSpc>
              <a:spcBef>
                <a:spcPts val="0"/>
              </a:spcBef>
              <a:spcAft>
                <a:spcPts val="0"/>
              </a:spcAft>
              <a:buSzPts val="2800"/>
              <a:buChar char="■"/>
              <a:defRPr/>
            </a:lvl6pPr>
            <a:lvl7pPr indent="-406400" lvl="6" marL="3200400" rtl="0" algn="l">
              <a:lnSpc>
                <a:spcPct val="115000"/>
              </a:lnSpc>
              <a:spcBef>
                <a:spcPts val="0"/>
              </a:spcBef>
              <a:spcAft>
                <a:spcPts val="0"/>
              </a:spcAft>
              <a:buSzPts val="2800"/>
              <a:buChar char="●"/>
              <a:defRPr/>
            </a:lvl7pPr>
            <a:lvl8pPr indent="-406400" lvl="7" marL="3657600" rtl="0" algn="l">
              <a:lnSpc>
                <a:spcPct val="115000"/>
              </a:lnSpc>
              <a:spcBef>
                <a:spcPts val="0"/>
              </a:spcBef>
              <a:spcAft>
                <a:spcPts val="0"/>
              </a:spcAft>
              <a:buSzPts val="2800"/>
              <a:buChar char="○"/>
              <a:defRPr/>
            </a:lvl8pPr>
            <a:lvl9pPr indent="-406400" lvl="8" marL="4114800" rtl="0" algn="l">
              <a:lnSpc>
                <a:spcPct val="115000"/>
              </a:lnSpc>
              <a:spcBef>
                <a:spcPts val="0"/>
              </a:spcBef>
              <a:spcAft>
                <a:spcPts val="0"/>
              </a:spcAft>
              <a:buSzPts val="2800"/>
              <a:buChar char="■"/>
              <a:defRPr/>
            </a:lvl9pPr>
          </a:lstStyle>
          <a:p/>
        </p:txBody>
      </p:sp>
      <p:sp>
        <p:nvSpPr>
          <p:cNvPr id="50" name="Google Shape;50;p8"/>
          <p:cNvSpPr txBox="1"/>
          <p:nvPr>
            <p:ph idx="12" type="sldNum"/>
          </p:nvPr>
        </p:nvSpPr>
        <p:spPr>
          <a:xfrm>
            <a:off x="16956683" y="9337948"/>
            <a:ext cx="1098300" cy="788100"/>
          </a:xfrm>
          <a:prstGeom prst="rect">
            <a:avLst/>
          </a:prstGeom>
          <a:noFill/>
          <a:ln>
            <a:noFill/>
          </a:ln>
        </p:spPr>
        <p:txBody>
          <a:bodyPr anchorCtr="0" anchor="ctr" bIns="183000" lIns="183000" spcFirstLastPara="1" rIns="183000" wrap="square" tIns="183000">
            <a:normAutofit/>
          </a:bodyPr>
          <a:lstStyle>
            <a:lvl1pPr indent="0" lvl="0"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950593" y="1675168"/>
            <a:ext cx="14399513" cy="7112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4500" u="none" cap="none" strike="noStrik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216937" y="4726785"/>
            <a:ext cx="9866824" cy="2884804"/>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2300" u="none" cap="none" strike="noStrike">
                <a:solidFill>
                  <a:schemeClr val="dk1"/>
                </a:solidFill>
                <a:latin typeface="Verdana"/>
                <a:ea typeface="Verdana"/>
                <a:cs typeface="Verdana"/>
                <a:sym typeface="Verdana"/>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1"/>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defRPr>
            </a:lvl1pPr>
            <a:lvl2pPr indent="0" lvl="1" marL="0" marR="0" rtl="0" algn="r">
              <a:spcBef>
                <a:spcPts val="0"/>
              </a:spcBef>
              <a:buNone/>
              <a:defRPr b="0" i="0" sz="1800" u="none" cap="none" strike="noStrike">
                <a:solidFill>
                  <a:srgbClr val="888888"/>
                </a:solidFill>
              </a:defRPr>
            </a:lvl2pPr>
            <a:lvl3pPr indent="0" lvl="2" marL="0" marR="0" rtl="0" algn="r">
              <a:spcBef>
                <a:spcPts val="0"/>
              </a:spcBef>
              <a:buNone/>
              <a:defRPr b="0" i="0" sz="1800" u="none" cap="none" strike="noStrike">
                <a:solidFill>
                  <a:srgbClr val="888888"/>
                </a:solidFill>
              </a:defRPr>
            </a:lvl3pPr>
            <a:lvl4pPr indent="0" lvl="3" marL="0" marR="0" rtl="0" algn="r">
              <a:spcBef>
                <a:spcPts val="0"/>
              </a:spcBef>
              <a:buNone/>
              <a:defRPr b="0" i="0" sz="1800" u="none" cap="none" strike="noStrike">
                <a:solidFill>
                  <a:srgbClr val="888888"/>
                </a:solidFill>
              </a:defRPr>
            </a:lvl4pPr>
            <a:lvl5pPr indent="0" lvl="4" marL="0" marR="0" rtl="0" algn="r">
              <a:spcBef>
                <a:spcPts val="0"/>
              </a:spcBef>
              <a:buNone/>
              <a:defRPr b="0" i="0" sz="1800" u="none" cap="none" strike="noStrike">
                <a:solidFill>
                  <a:srgbClr val="888888"/>
                </a:solidFill>
              </a:defRPr>
            </a:lvl5pPr>
            <a:lvl6pPr indent="0" lvl="5" marL="0" marR="0" rtl="0" algn="r">
              <a:spcBef>
                <a:spcPts val="0"/>
              </a:spcBef>
              <a:buNone/>
              <a:defRPr b="0" i="0" sz="1800" u="none" cap="none" strike="noStrike">
                <a:solidFill>
                  <a:srgbClr val="888888"/>
                </a:solidFill>
              </a:defRPr>
            </a:lvl6pPr>
            <a:lvl7pPr indent="0" lvl="6" marL="0" marR="0" rtl="0" algn="r">
              <a:spcBef>
                <a:spcPts val="0"/>
              </a:spcBef>
              <a:buNone/>
              <a:defRPr b="0" i="0" sz="1800" u="none" cap="none" strike="noStrike">
                <a:solidFill>
                  <a:srgbClr val="888888"/>
                </a:solidFill>
              </a:defRPr>
            </a:lvl7pPr>
            <a:lvl8pPr indent="0" lvl="7" marL="0" marR="0" rtl="0" algn="r">
              <a:spcBef>
                <a:spcPts val="0"/>
              </a:spcBef>
              <a:buNone/>
              <a:defRPr b="0" i="0" sz="1800" u="none" cap="none" strike="noStrike">
                <a:solidFill>
                  <a:srgbClr val="888888"/>
                </a:solidFill>
              </a:defRPr>
            </a:lvl8pPr>
            <a:lvl9pPr indent="0" lvl="8" marL="0" marR="0" rtl="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20.png"/><Relationship Id="rId6"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image" Target="../media/image30.png"/><Relationship Id="rId6"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42.png"/><Relationship Id="rId5" Type="http://schemas.openxmlformats.org/officeDocument/2006/relationships/image" Target="../media/image17.png"/><Relationship Id="rId6"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57.png"/><Relationship Id="rId5" Type="http://schemas.openxmlformats.org/officeDocument/2006/relationships/image" Target="../media/image29.png"/><Relationship Id="rId6"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27.png"/><Relationship Id="rId5" Type="http://schemas.openxmlformats.org/officeDocument/2006/relationships/image" Target="../media/image53.png"/><Relationship Id="rId6"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34.png"/><Relationship Id="rId5" Type="http://schemas.openxmlformats.org/officeDocument/2006/relationships/image" Target="../media/image58.png"/><Relationship Id="rId6"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52.png"/><Relationship Id="rId6" Type="http://schemas.openxmlformats.org/officeDocument/2006/relationships/image" Target="../media/image6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73.png"/><Relationship Id="rId6"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7.png"/><Relationship Id="rId4" Type="http://schemas.openxmlformats.org/officeDocument/2006/relationships/image" Target="../media/image43.png"/><Relationship Id="rId5" Type="http://schemas.openxmlformats.org/officeDocument/2006/relationships/image" Target="../media/image61.png"/><Relationship Id="rId6" Type="http://schemas.openxmlformats.org/officeDocument/2006/relationships/image" Target="../media/image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4.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5.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3.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7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 name="Shape 54"/>
        <p:cNvGrpSpPr/>
        <p:nvPr/>
      </p:nvGrpSpPr>
      <p:grpSpPr>
        <a:xfrm>
          <a:off x="0" y="0"/>
          <a:ext cx="0" cy="0"/>
          <a:chOff x="0" y="0"/>
          <a:chExt cx="0" cy="0"/>
        </a:xfrm>
      </p:grpSpPr>
      <p:sp>
        <p:nvSpPr>
          <p:cNvPr id="55" name="Google Shape;55;p9"/>
          <p:cNvSpPr/>
          <p:nvPr/>
        </p:nvSpPr>
        <p:spPr>
          <a:xfrm>
            <a:off x="7800599" y="0"/>
            <a:ext cx="10488295" cy="10287000"/>
          </a:xfrm>
          <a:custGeom>
            <a:rect b="b" l="l" r="r" t="t"/>
            <a:pathLst>
              <a:path extrusionOk="0" h="10287000" w="10488294">
                <a:moveTo>
                  <a:pt x="10487917" y="10286999"/>
                </a:moveTo>
                <a:lnTo>
                  <a:pt x="0" y="10286999"/>
                </a:lnTo>
                <a:lnTo>
                  <a:pt x="0" y="0"/>
                </a:lnTo>
                <a:lnTo>
                  <a:pt x="10487917" y="0"/>
                </a:lnTo>
                <a:lnTo>
                  <a:pt x="10487917" y="102869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 name="Google Shape;56;p9"/>
          <p:cNvSpPr txBox="1"/>
          <p:nvPr/>
        </p:nvSpPr>
        <p:spPr>
          <a:xfrm>
            <a:off x="8335962" y="1142994"/>
            <a:ext cx="9417600" cy="3869100"/>
          </a:xfrm>
          <a:prstGeom prst="rect">
            <a:avLst/>
          </a:prstGeom>
          <a:noFill/>
          <a:ln>
            <a:noFill/>
          </a:ln>
        </p:spPr>
        <p:txBody>
          <a:bodyPr anchorCtr="0" anchor="t" bIns="0" lIns="0" spcFirstLastPara="1" rIns="0" wrap="square" tIns="15225">
            <a:spAutoFit/>
          </a:bodyPr>
          <a:lstStyle/>
          <a:p>
            <a:pPr indent="0" lvl="0" marL="12065" marR="5080" rtl="0" algn="ctr">
              <a:lnSpc>
                <a:spcPct val="100200"/>
              </a:lnSpc>
              <a:spcBef>
                <a:spcPts val="0"/>
              </a:spcBef>
              <a:spcAft>
                <a:spcPts val="0"/>
              </a:spcAft>
              <a:buNone/>
            </a:pPr>
            <a:r>
              <a:rPr b="1" lang="en-US" sz="6250">
                <a:solidFill>
                  <a:srgbClr val="FFFFFF"/>
                </a:solidFill>
                <a:latin typeface="Cambria"/>
                <a:ea typeface="Cambria"/>
                <a:cs typeface="Cambria"/>
                <a:sym typeface="Cambria"/>
              </a:rPr>
              <a:t>IBM </a:t>
            </a:r>
            <a:r>
              <a:rPr b="1" lang="en-US" sz="6250">
                <a:solidFill>
                  <a:srgbClr val="FFFFFF"/>
                </a:solidFill>
                <a:latin typeface="Cambria"/>
                <a:ea typeface="Cambria"/>
                <a:cs typeface="Cambria"/>
                <a:sym typeface="Cambria"/>
              </a:rPr>
              <a:t>HR Analytics </a:t>
            </a:r>
            <a:endParaRPr b="1" sz="6250">
              <a:solidFill>
                <a:srgbClr val="FFFFFF"/>
              </a:solidFill>
              <a:latin typeface="Cambria"/>
              <a:ea typeface="Cambria"/>
              <a:cs typeface="Cambria"/>
              <a:sym typeface="Cambria"/>
            </a:endParaRPr>
          </a:p>
          <a:p>
            <a:pPr indent="0" lvl="0" marL="12065" marR="5080" rtl="0" algn="ctr">
              <a:lnSpc>
                <a:spcPct val="100200"/>
              </a:lnSpc>
              <a:spcBef>
                <a:spcPts val="0"/>
              </a:spcBef>
              <a:spcAft>
                <a:spcPts val="0"/>
              </a:spcAft>
              <a:buNone/>
            </a:pPr>
            <a:r>
              <a:rPr b="1" lang="en-US" sz="6250">
                <a:solidFill>
                  <a:srgbClr val="FFFFFF"/>
                </a:solidFill>
                <a:latin typeface="Cambria"/>
                <a:ea typeface="Cambria"/>
                <a:cs typeface="Cambria"/>
                <a:sym typeface="Cambria"/>
              </a:rPr>
              <a:t>for  </a:t>
            </a:r>
            <a:endParaRPr b="1" sz="6250">
              <a:solidFill>
                <a:srgbClr val="FFFFFF"/>
              </a:solidFill>
              <a:latin typeface="Cambria"/>
              <a:ea typeface="Cambria"/>
              <a:cs typeface="Cambria"/>
              <a:sym typeface="Cambria"/>
            </a:endParaRPr>
          </a:p>
          <a:p>
            <a:pPr indent="0" lvl="0" marL="12065" marR="5080" rtl="0" algn="ctr">
              <a:lnSpc>
                <a:spcPct val="100200"/>
              </a:lnSpc>
              <a:spcBef>
                <a:spcPts val="0"/>
              </a:spcBef>
              <a:spcAft>
                <a:spcPts val="0"/>
              </a:spcAft>
              <a:buNone/>
            </a:pPr>
            <a:r>
              <a:rPr b="1" lang="en-US" sz="6250">
                <a:solidFill>
                  <a:srgbClr val="FFFFFF"/>
                </a:solidFill>
                <a:latin typeface="Cambria"/>
                <a:ea typeface="Cambria"/>
                <a:cs typeface="Cambria"/>
                <a:sym typeface="Cambria"/>
              </a:rPr>
              <a:t>Employee Attrition  and Performance  Prediction</a:t>
            </a:r>
            <a:endParaRPr sz="6250">
              <a:latin typeface="Cambria"/>
              <a:ea typeface="Cambria"/>
              <a:cs typeface="Cambria"/>
              <a:sym typeface="Cambria"/>
            </a:endParaRPr>
          </a:p>
        </p:txBody>
      </p:sp>
      <p:pic>
        <p:nvPicPr>
          <p:cNvPr id="57" name="Google Shape;57;p9"/>
          <p:cNvPicPr preferRelativeResize="0"/>
          <p:nvPr/>
        </p:nvPicPr>
        <p:blipFill rotWithShape="1">
          <a:blip r:embed="rId3">
            <a:alphaModFix/>
          </a:blip>
          <a:srcRect b="0" l="0" r="0" t="0"/>
          <a:stretch/>
        </p:blipFill>
        <p:spPr>
          <a:xfrm>
            <a:off x="1334999" y="1143000"/>
            <a:ext cx="5122068" cy="8000999"/>
          </a:xfrm>
          <a:prstGeom prst="rect">
            <a:avLst/>
          </a:prstGeom>
          <a:noFill/>
          <a:ln>
            <a:noFill/>
          </a:ln>
        </p:spPr>
      </p:pic>
      <p:sp>
        <p:nvSpPr>
          <p:cNvPr id="58" name="Google Shape;58;p9"/>
          <p:cNvSpPr txBox="1"/>
          <p:nvPr/>
        </p:nvSpPr>
        <p:spPr>
          <a:xfrm>
            <a:off x="10483650" y="6084075"/>
            <a:ext cx="5122200" cy="21927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b="1" lang="en-US" sz="4000">
                <a:solidFill>
                  <a:schemeClr val="lt1"/>
                </a:solidFill>
                <a:latin typeface="Cambria"/>
                <a:ea typeface="Cambria"/>
                <a:cs typeface="Cambria"/>
                <a:sym typeface="Cambria"/>
              </a:rPr>
              <a:t>Presented by -</a:t>
            </a:r>
            <a:endParaRPr b="1" sz="4000">
              <a:solidFill>
                <a:schemeClr val="lt1"/>
              </a:solidFill>
              <a:latin typeface="Cambria"/>
              <a:ea typeface="Cambria"/>
              <a:cs typeface="Cambria"/>
              <a:sym typeface="Cambria"/>
            </a:endParaRPr>
          </a:p>
          <a:p>
            <a:pPr indent="0" lvl="0" marL="0" rtl="0" algn="ctr">
              <a:lnSpc>
                <a:spcPct val="200000"/>
              </a:lnSpc>
              <a:spcBef>
                <a:spcPts val="0"/>
              </a:spcBef>
              <a:spcAft>
                <a:spcPts val="0"/>
              </a:spcAft>
              <a:buNone/>
            </a:pPr>
            <a:r>
              <a:rPr b="1" lang="en-US" sz="4000">
                <a:solidFill>
                  <a:schemeClr val="lt1"/>
                </a:solidFill>
                <a:latin typeface="Cambria"/>
                <a:ea typeface="Cambria"/>
                <a:cs typeface="Cambria"/>
                <a:sym typeface="Cambria"/>
              </a:rPr>
              <a:t>Shantanu Umrani</a:t>
            </a:r>
            <a:endParaRPr b="1" sz="4000">
              <a:solidFill>
                <a:schemeClr val="lt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5F06"/>
        </a:solidFill>
      </p:bgPr>
    </p:bg>
    <p:spTree>
      <p:nvGrpSpPr>
        <p:cNvPr id="115" name="Shape 115"/>
        <p:cNvGrpSpPr/>
        <p:nvPr/>
      </p:nvGrpSpPr>
      <p:grpSpPr>
        <a:xfrm>
          <a:off x="0" y="0"/>
          <a:ext cx="0" cy="0"/>
          <a:chOff x="0" y="0"/>
          <a:chExt cx="0" cy="0"/>
        </a:xfrm>
      </p:grpSpPr>
      <p:pic>
        <p:nvPicPr>
          <p:cNvPr id="116" name="Google Shape;116;p18"/>
          <p:cNvPicPr preferRelativeResize="0"/>
          <p:nvPr/>
        </p:nvPicPr>
        <p:blipFill>
          <a:blip r:embed="rId3">
            <a:alphaModFix/>
          </a:blip>
          <a:stretch>
            <a:fillRect/>
          </a:stretch>
        </p:blipFill>
        <p:spPr>
          <a:xfrm>
            <a:off x="6340575" y="0"/>
            <a:ext cx="11960132" cy="10299700"/>
          </a:xfrm>
          <a:prstGeom prst="rect">
            <a:avLst/>
          </a:prstGeom>
          <a:noFill/>
          <a:ln>
            <a:noFill/>
          </a:ln>
        </p:spPr>
      </p:pic>
      <p:sp>
        <p:nvSpPr>
          <p:cNvPr id="117" name="Google Shape;117;p18"/>
          <p:cNvSpPr txBox="1"/>
          <p:nvPr/>
        </p:nvSpPr>
        <p:spPr>
          <a:xfrm>
            <a:off x="911075" y="2794975"/>
            <a:ext cx="4524600" cy="47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100">
                <a:solidFill>
                  <a:schemeClr val="lt1"/>
                </a:solidFill>
                <a:latin typeface="Cambria"/>
                <a:ea typeface="Cambria"/>
                <a:cs typeface="Cambria"/>
                <a:sym typeface="Cambria"/>
              </a:rPr>
              <a:t>IMPLEMENTATION</a:t>
            </a:r>
            <a:endParaRPr sz="4100">
              <a:solidFill>
                <a:schemeClr val="lt1"/>
              </a:solidFill>
              <a:latin typeface="Cambria"/>
              <a:ea typeface="Cambria"/>
              <a:cs typeface="Cambria"/>
              <a:sym typeface="Cambria"/>
            </a:endParaRPr>
          </a:p>
          <a:p>
            <a:pPr indent="0" lvl="0" marL="0" rtl="0" algn="l">
              <a:spcBef>
                <a:spcPts val="0"/>
              </a:spcBef>
              <a:spcAft>
                <a:spcPts val="0"/>
              </a:spcAft>
              <a:buNone/>
            </a:pPr>
            <a:r>
              <a:t/>
            </a:r>
            <a:endParaRPr sz="4100">
              <a:solidFill>
                <a:schemeClr val="lt1"/>
              </a:solidFill>
              <a:latin typeface="Cambria"/>
              <a:ea typeface="Cambria"/>
              <a:cs typeface="Cambria"/>
              <a:sym typeface="Cambria"/>
            </a:endParaRPr>
          </a:p>
          <a:p>
            <a:pPr indent="0" lvl="0" marL="0" rtl="0" algn="ctr">
              <a:spcBef>
                <a:spcPts val="0"/>
              </a:spcBef>
              <a:spcAft>
                <a:spcPts val="0"/>
              </a:spcAft>
              <a:buNone/>
            </a:pPr>
            <a:r>
              <a:rPr lang="en-US" sz="4100">
                <a:solidFill>
                  <a:schemeClr val="lt1"/>
                </a:solidFill>
                <a:latin typeface="Cambria"/>
                <a:ea typeface="Cambria"/>
                <a:cs typeface="Cambria"/>
                <a:sym typeface="Cambria"/>
              </a:rPr>
              <a:t>ABOUT DATASET</a:t>
            </a:r>
            <a:endParaRPr sz="4100">
              <a:solidFill>
                <a:schemeClr val="lt1"/>
              </a:solidFill>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5F06"/>
        </a:solidFill>
      </p:bgPr>
    </p:bg>
    <p:spTree>
      <p:nvGrpSpPr>
        <p:cNvPr id="121" name="Shape 121"/>
        <p:cNvGrpSpPr/>
        <p:nvPr/>
      </p:nvGrpSpPr>
      <p:grpSpPr>
        <a:xfrm>
          <a:off x="0" y="0"/>
          <a:ext cx="0" cy="0"/>
          <a:chOff x="0" y="0"/>
          <a:chExt cx="0" cy="0"/>
        </a:xfrm>
      </p:grpSpPr>
      <p:sp>
        <p:nvSpPr>
          <p:cNvPr id="122" name="Google Shape;122;p19"/>
          <p:cNvSpPr txBox="1"/>
          <p:nvPr/>
        </p:nvSpPr>
        <p:spPr>
          <a:xfrm>
            <a:off x="92650" y="2841300"/>
            <a:ext cx="4524600" cy="47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latin typeface="Cambria"/>
                <a:ea typeface="Cambria"/>
                <a:cs typeface="Cambria"/>
                <a:sym typeface="Cambria"/>
              </a:rPr>
              <a:t>CHECK FOR MISSING VALUES</a:t>
            </a:r>
            <a:endParaRPr sz="4100">
              <a:solidFill>
                <a:schemeClr val="lt1"/>
              </a:solidFill>
              <a:latin typeface="Cambria"/>
              <a:ea typeface="Cambria"/>
              <a:cs typeface="Cambria"/>
              <a:sym typeface="Cambria"/>
            </a:endParaRPr>
          </a:p>
        </p:txBody>
      </p:sp>
      <p:pic>
        <p:nvPicPr>
          <p:cNvPr id="123" name="Google Shape;123;p19"/>
          <p:cNvPicPr preferRelativeResize="0"/>
          <p:nvPr/>
        </p:nvPicPr>
        <p:blipFill>
          <a:blip r:embed="rId3">
            <a:alphaModFix/>
          </a:blip>
          <a:stretch>
            <a:fillRect/>
          </a:stretch>
        </p:blipFill>
        <p:spPr>
          <a:xfrm>
            <a:off x="4756050" y="0"/>
            <a:ext cx="8170925" cy="10299699"/>
          </a:xfrm>
          <a:prstGeom prst="rect">
            <a:avLst/>
          </a:prstGeom>
          <a:noFill/>
          <a:ln>
            <a:noFill/>
          </a:ln>
        </p:spPr>
      </p:pic>
      <p:pic>
        <p:nvPicPr>
          <p:cNvPr id="124" name="Google Shape;124;p19"/>
          <p:cNvPicPr preferRelativeResize="0"/>
          <p:nvPr/>
        </p:nvPicPr>
        <p:blipFill>
          <a:blip r:embed="rId4">
            <a:alphaModFix/>
          </a:blip>
          <a:stretch>
            <a:fillRect/>
          </a:stretch>
        </p:blipFill>
        <p:spPr>
          <a:xfrm>
            <a:off x="13065775" y="4719900"/>
            <a:ext cx="5039051" cy="85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5F06"/>
        </a:solidFill>
      </p:bgPr>
    </p:bg>
    <p:spTree>
      <p:nvGrpSpPr>
        <p:cNvPr id="128" name="Shape 128"/>
        <p:cNvGrpSpPr/>
        <p:nvPr/>
      </p:nvGrpSpPr>
      <p:grpSpPr>
        <a:xfrm>
          <a:off x="0" y="0"/>
          <a:ext cx="0" cy="0"/>
          <a:chOff x="0" y="0"/>
          <a:chExt cx="0" cy="0"/>
        </a:xfrm>
      </p:grpSpPr>
      <p:sp>
        <p:nvSpPr>
          <p:cNvPr id="129" name="Google Shape;129;p20"/>
          <p:cNvSpPr txBox="1"/>
          <p:nvPr/>
        </p:nvSpPr>
        <p:spPr>
          <a:xfrm>
            <a:off x="92650" y="2841300"/>
            <a:ext cx="4524600" cy="47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latin typeface="Cambria"/>
                <a:ea typeface="Cambria"/>
                <a:cs typeface="Cambria"/>
                <a:sym typeface="Cambria"/>
              </a:rPr>
              <a:t>DROP UNNECESSARY VALUES</a:t>
            </a:r>
            <a:endParaRPr sz="4100">
              <a:solidFill>
                <a:schemeClr val="lt1"/>
              </a:solidFill>
              <a:latin typeface="Cambria"/>
              <a:ea typeface="Cambria"/>
              <a:cs typeface="Cambria"/>
              <a:sym typeface="Cambria"/>
            </a:endParaRPr>
          </a:p>
        </p:txBody>
      </p:sp>
      <p:pic>
        <p:nvPicPr>
          <p:cNvPr id="130" name="Google Shape;130;p20"/>
          <p:cNvPicPr preferRelativeResize="0"/>
          <p:nvPr/>
        </p:nvPicPr>
        <p:blipFill>
          <a:blip r:embed="rId3">
            <a:alphaModFix/>
          </a:blip>
          <a:stretch>
            <a:fillRect/>
          </a:stretch>
        </p:blipFill>
        <p:spPr>
          <a:xfrm>
            <a:off x="4807700" y="0"/>
            <a:ext cx="13492999" cy="10299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4" name="Shape 134"/>
        <p:cNvGrpSpPr/>
        <p:nvPr/>
      </p:nvGrpSpPr>
      <p:grpSpPr>
        <a:xfrm>
          <a:off x="0" y="0"/>
          <a:ext cx="0" cy="0"/>
          <a:chOff x="0" y="0"/>
          <a:chExt cx="0" cy="0"/>
        </a:xfrm>
      </p:grpSpPr>
      <p:pic>
        <p:nvPicPr>
          <p:cNvPr id="135" name="Google Shape;135;p21"/>
          <p:cNvPicPr preferRelativeResize="0"/>
          <p:nvPr/>
        </p:nvPicPr>
        <p:blipFill rotWithShape="1">
          <a:blip r:embed="rId3">
            <a:alphaModFix/>
          </a:blip>
          <a:srcRect b="0" l="0" r="0" t="0"/>
          <a:stretch/>
        </p:blipFill>
        <p:spPr>
          <a:xfrm>
            <a:off x="0" y="0"/>
            <a:ext cx="8124824" cy="10286999"/>
          </a:xfrm>
          <a:prstGeom prst="rect">
            <a:avLst/>
          </a:prstGeom>
          <a:noFill/>
          <a:ln>
            <a:noFill/>
          </a:ln>
        </p:spPr>
      </p:pic>
      <p:sp>
        <p:nvSpPr>
          <p:cNvPr id="136" name="Google Shape;136;p21"/>
          <p:cNvSpPr txBox="1"/>
          <p:nvPr>
            <p:ph type="title"/>
          </p:nvPr>
        </p:nvSpPr>
        <p:spPr>
          <a:xfrm>
            <a:off x="8877999" y="1126110"/>
            <a:ext cx="8648700" cy="1752600"/>
          </a:xfrm>
          <a:prstGeom prst="rect">
            <a:avLst/>
          </a:prstGeom>
          <a:solidFill>
            <a:srgbClr val="000000"/>
          </a:solidFill>
          <a:ln>
            <a:noFill/>
          </a:ln>
        </p:spPr>
        <p:txBody>
          <a:bodyPr anchorCtr="0" anchor="t" bIns="0" lIns="0" spcFirstLastPara="1" rIns="0" wrap="square" tIns="422275">
            <a:spAutoFit/>
          </a:bodyPr>
          <a:lstStyle/>
          <a:p>
            <a:pPr indent="0" lvl="0" marL="299085" rtl="0" algn="l">
              <a:lnSpc>
                <a:spcPct val="100000"/>
              </a:lnSpc>
              <a:spcBef>
                <a:spcPts val="0"/>
              </a:spcBef>
              <a:spcAft>
                <a:spcPts val="0"/>
              </a:spcAft>
              <a:buNone/>
            </a:pPr>
            <a:r>
              <a:rPr lang="en-US" sz="3300">
                <a:solidFill>
                  <a:srgbClr val="FFFFFF"/>
                </a:solidFill>
                <a:latin typeface="Cambria"/>
                <a:ea typeface="Cambria"/>
                <a:cs typeface="Cambria"/>
                <a:sym typeface="Cambria"/>
              </a:rPr>
              <a:t>Predictive Insights for Employee Attrition</a:t>
            </a:r>
            <a:endParaRPr sz="3300">
              <a:latin typeface="Cambria"/>
              <a:ea typeface="Cambria"/>
              <a:cs typeface="Cambria"/>
              <a:sym typeface="Cambria"/>
            </a:endParaRPr>
          </a:p>
        </p:txBody>
      </p:sp>
      <p:sp>
        <p:nvSpPr>
          <p:cNvPr id="137" name="Google Shape;137;p21"/>
          <p:cNvSpPr txBox="1"/>
          <p:nvPr/>
        </p:nvSpPr>
        <p:spPr>
          <a:xfrm>
            <a:off x="9468394" y="3393156"/>
            <a:ext cx="7428900" cy="2609700"/>
          </a:xfrm>
          <a:prstGeom prst="rect">
            <a:avLst/>
          </a:prstGeom>
          <a:noFill/>
          <a:ln>
            <a:noFill/>
          </a:ln>
        </p:spPr>
        <p:txBody>
          <a:bodyPr anchorCtr="0" anchor="t" bIns="0" lIns="0" spcFirstLastPara="1" rIns="0" wrap="square" tIns="9525">
            <a:spAutoFit/>
          </a:bodyPr>
          <a:lstStyle/>
          <a:p>
            <a:pPr indent="-635" lvl="0" marL="12700" marR="5080" rtl="0" algn="just">
              <a:lnSpc>
                <a:spcPct val="117900"/>
              </a:lnSpc>
              <a:spcBef>
                <a:spcPts val="0"/>
              </a:spcBef>
              <a:spcAft>
                <a:spcPts val="0"/>
              </a:spcAft>
              <a:buNone/>
            </a:pPr>
            <a:r>
              <a:rPr lang="en-US" sz="2450">
                <a:latin typeface="Verdana"/>
                <a:ea typeface="Verdana"/>
                <a:cs typeface="Verdana"/>
                <a:sym typeface="Verdana"/>
              </a:rPr>
              <a:t>By analyzing employee data, we can identify  factors that contribute to employee attrition,  such as job satisfaction, compensation, and  work-life balance. This information can be used  to develop strategies to retain top talent and  reduce turnover rates.</a:t>
            </a:r>
            <a:endParaRPr sz="2450">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1" name="Shape 141"/>
        <p:cNvGrpSpPr/>
        <p:nvPr/>
      </p:nvGrpSpPr>
      <p:grpSpPr>
        <a:xfrm>
          <a:off x="0" y="0"/>
          <a:ext cx="0" cy="0"/>
          <a:chOff x="0" y="0"/>
          <a:chExt cx="0" cy="0"/>
        </a:xfrm>
      </p:grpSpPr>
      <p:grpSp>
        <p:nvGrpSpPr>
          <p:cNvPr id="142" name="Google Shape;142;p22"/>
          <p:cNvGrpSpPr/>
          <p:nvPr/>
        </p:nvGrpSpPr>
        <p:grpSpPr>
          <a:xfrm>
            <a:off x="9144000" y="0"/>
            <a:ext cx="9144000" cy="10287000"/>
            <a:chOff x="9144000" y="0"/>
            <a:chExt cx="9144000" cy="10287000"/>
          </a:xfrm>
        </p:grpSpPr>
        <p:sp>
          <p:nvSpPr>
            <p:cNvPr id="143" name="Google Shape;143;p22"/>
            <p:cNvSpPr/>
            <p:nvPr/>
          </p:nvSpPr>
          <p:spPr>
            <a:xfrm>
              <a:off x="9144000" y="0"/>
              <a:ext cx="9144000" cy="10287000"/>
            </a:xfrm>
            <a:custGeom>
              <a:rect b="b" l="l" r="r" t="t"/>
              <a:pathLst>
                <a:path extrusionOk="0" h="10287000" w="9144000">
                  <a:moveTo>
                    <a:pt x="9143999" y="10286999"/>
                  </a:moveTo>
                  <a:lnTo>
                    <a:pt x="0" y="10286999"/>
                  </a:lnTo>
                  <a:lnTo>
                    <a:pt x="0" y="0"/>
                  </a:lnTo>
                  <a:lnTo>
                    <a:pt x="9143999" y="0"/>
                  </a:lnTo>
                  <a:lnTo>
                    <a:pt x="9143999" y="102869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44" name="Google Shape;144;p22"/>
            <p:cNvPicPr preferRelativeResize="0"/>
            <p:nvPr/>
          </p:nvPicPr>
          <p:blipFill rotWithShape="1">
            <a:blip r:embed="rId3">
              <a:alphaModFix/>
            </a:blip>
            <a:srcRect b="0" l="0" r="0" t="0"/>
            <a:stretch/>
          </p:blipFill>
          <p:spPr>
            <a:xfrm>
              <a:off x="10453197" y="1143000"/>
              <a:ext cx="6496049" cy="7962899"/>
            </a:xfrm>
            <a:prstGeom prst="rect">
              <a:avLst/>
            </a:prstGeom>
            <a:noFill/>
            <a:ln>
              <a:noFill/>
            </a:ln>
          </p:spPr>
        </p:pic>
      </p:grpSp>
      <p:sp>
        <p:nvSpPr>
          <p:cNvPr id="145" name="Google Shape;145;p22"/>
          <p:cNvSpPr txBox="1"/>
          <p:nvPr>
            <p:ph type="title"/>
          </p:nvPr>
        </p:nvSpPr>
        <p:spPr>
          <a:xfrm>
            <a:off x="1438102" y="2129135"/>
            <a:ext cx="6348730" cy="42545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600">
                <a:latin typeface="Cambria"/>
                <a:ea typeface="Cambria"/>
                <a:cs typeface="Cambria"/>
                <a:sym typeface="Cambria"/>
              </a:rPr>
              <a:t>Identifying High-Performing Employees</a:t>
            </a:r>
            <a:endParaRPr sz="2600">
              <a:latin typeface="Cambria"/>
              <a:ea typeface="Cambria"/>
              <a:cs typeface="Cambria"/>
              <a:sym typeface="Cambria"/>
            </a:endParaRPr>
          </a:p>
        </p:txBody>
      </p:sp>
      <p:sp>
        <p:nvSpPr>
          <p:cNvPr id="146" name="Google Shape;146;p22"/>
          <p:cNvSpPr txBox="1"/>
          <p:nvPr/>
        </p:nvSpPr>
        <p:spPr>
          <a:xfrm>
            <a:off x="1433301" y="3251513"/>
            <a:ext cx="6139800" cy="3495000"/>
          </a:xfrm>
          <a:prstGeom prst="rect">
            <a:avLst/>
          </a:prstGeom>
          <a:noFill/>
          <a:ln>
            <a:noFill/>
          </a:ln>
        </p:spPr>
        <p:txBody>
          <a:bodyPr anchorCtr="0" anchor="t" bIns="0" lIns="0" spcFirstLastPara="1" rIns="0" wrap="square" tIns="10775">
            <a:spAutoFit/>
          </a:bodyPr>
          <a:lstStyle/>
          <a:p>
            <a:pPr indent="0" lvl="0" marL="12700" marR="5080" rtl="0" algn="just">
              <a:lnSpc>
                <a:spcPct val="117700"/>
              </a:lnSpc>
              <a:spcBef>
                <a:spcPts val="0"/>
              </a:spcBef>
              <a:spcAft>
                <a:spcPts val="0"/>
              </a:spcAft>
              <a:buNone/>
            </a:pPr>
            <a:r>
              <a:rPr lang="en-US" sz="2450">
                <a:latin typeface="Verdana"/>
                <a:ea typeface="Verdana"/>
                <a:cs typeface="Verdana"/>
                <a:sym typeface="Verdana"/>
              </a:rPr>
              <a:t>HR analytics can help identify high-  performing employees by analyzing  data related to performance metrics,  such as productivity, quality, and  customer satisfaction. This information  can be used to develop strategies to  retain top talent and improve overall  organizational performance.</a:t>
            </a:r>
            <a:endParaRPr sz="2450">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0" name="Shape 150"/>
        <p:cNvGrpSpPr/>
        <p:nvPr/>
      </p:nvGrpSpPr>
      <p:grpSpPr>
        <a:xfrm>
          <a:off x="0" y="0"/>
          <a:ext cx="0" cy="0"/>
          <a:chOff x="0" y="0"/>
          <a:chExt cx="0" cy="0"/>
        </a:xfrm>
      </p:grpSpPr>
      <p:pic>
        <p:nvPicPr>
          <p:cNvPr id="151" name="Google Shape;151;p23"/>
          <p:cNvPicPr preferRelativeResize="0"/>
          <p:nvPr/>
        </p:nvPicPr>
        <p:blipFill>
          <a:blip r:embed="rId3">
            <a:alphaModFix/>
          </a:blip>
          <a:stretch>
            <a:fillRect/>
          </a:stretch>
        </p:blipFill>
        <p:spPr>
          <a:xfrm>
            <a:off x="324275" y="185300"/>
            <a:ext cx="10996724" cy="4923051"/>
          </a:xfrm>
          <a:prstGeom prst="rect">
            <a:avLst/>
          </a:prstGeom>
          <a:noFill/>
          <a:ln>
            <a:noFill/>
          </a:ln>
        </p:spPr>
      </p:pic>
      <p:pic>
        <p:nvPicPr>
          <p:cNvPr id="152" name="Google Shape;152;p23"/>
          <p:cNvPicPr preferRelativeResize="0"/>
          <p:nvPr/>
        </p:nvPicPr>
        <p:blipFill>
          <a:blip r:embed="rId4">
            <a:alphaModFix/>
          </a:blip>
          <a:stretch>
            <a:fillRect/>
          </a:stretch>
        </p:blipFill>
        <p:spPr>
          <a:xfrm>
            <a:off x="324275" y="5309100"/>
            <a:ext cx="10996725" cy="4761904"/>
          </a:xfrm>
          <a:prstGeom prst="rect">
            <a:avLst/>
          </a:prstGeom>
          <a:noFill/>
          <a:ln>
            <a:noFill/>
          </a:ln>
        </p:spPr>
      </p:pic>
      <p:pic>
        <p:nvPicPr>
          <p:cNvPr id="153" name="Google Shape;153;p23"/>
          <p:cNvPicPr preferRelativeResize="0"/>
          <p:nvPr/>
        </p:nvPicPr>
        <p:blipFill>
          <a:blip r:embed="rId5">
            <a:alphaModFix/>
          </a:blip>
          <a:stretch>
            <a:fillRect/>
          </a:stretch>
        </p:blipFill>
        <p:spPr>
          <a:xfrm>
            <a:off x="11459375" y="2041638"/>
            <a:ext cx="6669326" cy="1210375"/>
          </a:xfrm>
          <a:prstGeom prst="rect">
            <a:avLst/>
          </a:prstGeom>
          <a:noFill/>
          <a:ln>
            <a:noFill/>
          </a:ln>
        </p:spPr>
      </p:pic>
      <p:pic>
        <p:nvPicPr>
          <p:cNvPr id="154" name="Google Shape;154;p23"/>
          <p:cNvPicPr preferRelativeResize="0"/>
          <p:nvPr/>
        </p:nvPicPr>
        <p:blipFill>
          <a:blip r:embed="rId6">
            <a:alphaModFix/>
          </a:blip>
          <a:stretch>
            <a:fillRect/>
          </a:stretch>
        </p:blipFill>
        <p:spPr>
          <a:xfrm>
            <a:off x="11459375" y="7331050"/>
            <a:ext cx="6669326" cy="71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8" name="Shape 158"/>
        <p:cNvGrpSpPr/>
        <p:nvPr/>
      </p:nvGrpSpPr>
      <p:grpSpPr>
        <a:xfrm>
          <a:off x="0" y="0"/>
          <a:ext cx="0" cy="0"/>
          <a:chOff x="0" y="0"/>
          <a:chExt cx="0" cy="0"/>
        </a:xfrm>
      </p:grpSpPr>
      <p:pic>
        <p:nvPicPr>
          <p:cNvPr id="159" name="Google Shape;159;p24"/>
          <p:cNvPicPr preferRelativeResize="0"/>
          <p:nvPr/>
        </p:nvPicPr>
        <p:blipFill>
          <a:blip r:embed="rId3">
            <a:alphaModFix/>
          </a:blip>
          <a:stretch>
            <a:fillRect/>
          </a:stretch>
        </p:blipFill>
        <p:spPr>
          <a:xfrm>
            <a:off x="128475" y="216175"/>
            <a:ext cx="11457826" cy="4832850"/>
          </a:xfrm>
          <a:prstGeom prst="rect">
            <a:avLst/>
          </a:prstGeom>
          <a:noFill/>
          <a:ln>
            <a:noFill/>
          </a:ln>
        </p:spPr>
      </p:pic>
      <p:pic>
        <p:nvPicPr>
          <p:cNvPr id="160" name="Google Shape;160;p24"/>
          <p:cNvPicPr preferRelativeResize="0"/>
          <p:nvPr/>
        </p:nvPicPr>
        <p:blipFill>
          <a:blip r:embed="rId4">
            <a:alphaModFix/>
          </a:blip>
          <a:stretch>
            <a:fillRect/>
          </a:stretch>
        </p:blipFill>
        <p:spPr>
          <a:xfrm>
            <a:off x="152375" y="5278650"/>
            <a:ext cx="11410006" cy="4837775"/>
          </a:xfrm>
          <a:prstGeom prst="rect">
            <a:avLst/>
          </a:prstGeom>
          <a:noFill/>
          <a:ln>
            <a:noFill/>
          </a:ln>
        </p:spPr>
      </p:pic>
      <p:pic>
        <p:nvPicPr>
          <p:cNvPr id="161" name="Google Shape;161;p24"/>
          <p:cNvPicPr preferRelativeResize="0"/>
          <p:nvPr/>
        </p:nvPicPr>
        <p:blipFill>
          <a:blip r:embed="rId5">
            <a:alphaModFix/>
          </a:blip>
          <a:stretch>
            <a:fillRect/>
          </a:stretch>
        </p:blipFill>
        <p:spPr>
          <a:xfrm>
            <a:off x="11704272" y="2036125"/>
            <a:ext cx="6341450" cy="1192950"/>
          </a:xfrm>
          <a:prstGeom prst="rect">
            <a:avLst/>
          </a:prstGeom>
          <a:noFill/>
          <a:ln>
            <a:noFill/>
          </a:ln>
        </p:spPr>
      </p:pic>
      <p:pic>
        <p:nvPicPr>
          <p:cNvPr id="162" name="Google Shape;162;p24"/>
          <p:cNvPicPr preferRelativeResize="0"/>
          <p:nvPr/>
        </p:nvPicPr>
        <p:blipFill>
          <a:blip r:embed="rId6">
            <a:alphaModFix/>
          </a:blip>
          <a:stretch>
            <a:fillRect/>
          </a:stretch>
        </p:blipFill>
        <p:spPr>
          <a:xfrm>
            <a:off x="11827001" y="7106987"/>
            <a:ext cx="6096000" cy="118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152400" y="275925"/>
            <a:ext cx="11286724" cy="4711775"/>
          </a:xfrm>
          <a:prstGeom prst="rect">
            <a:avLst/>
          </a:prstGeom>
          <a:noFill/>
          <a:ln>
            <a:noFill/>
          </a:ln>
        </p:spPr>
      </p:pic>
      <p:pic>
        <p:nvPicPr>
          <p:cNvPr id="168" name="Google Shape;168;p25"/>
          <p:cNvPicPr preferRelativeResize="0"/>
          <p:nvPr/>
        </p:nvPicPr>
        <p:blipFill>
          <a:blip r:embed="rId4">
            <a:alphaModFix/>
          </a:blip>
          <a:stretch>
            <a:fillRect/>
          </a:stretch>
        </p:blipFill>
        <p:spPr>
          <a:xfrm>
            <a:off x="152400" y="5184075"/>
            <a:ext cx="11286724" cy="4857907"/>
          </a:xfrm>
          <a:prstGeom prst="rect">
            <a:avLst/>
          </a:prstGeom>
          <a:noFill/>
          <a:ln>
            <a:noFill/>
          </a:ln>
        </p:spPr>
      </p:pic>
      <p:pic>
        <p:nvPicPr>
          <p:cNvPr id="169" name="Google Shape;169;p25"/>
          <p:cNvPicPr preferRelativeResize="0"/>
          <p:nvPr/>
        </p:nvPicPr>
        <p:blipFill>
          <a:blip r:embed="rId5">
            <a:alphaModFix/>
          </a:blip>
          <a:stretch>
            <a:fillRect/>
          </a:stretch>
        </p:blipFill>
        <p:spPr>
          <a:xfrm>
            <a:off x="11570325" y="2066447"/>
            <a:ext cx="6604700" cy="1130725"/>
          </a:xfrm>
          <a:prstGeom prst="rect">
            <a:avLst/>
          </a:prstGeom>
          <a:noFill/>
          <a:ln>
            <a:noFill/>
          </a:ln>
        </p:spPr>
      </p:pic>
      <p:pic>
        <p:nvPicPr>
          <p:cNvPr id="170" name="Google Shape;170;p25"/>
          <p:cNvPicPr preferRelativeResize="0"/>
          <p:nvPr/>
        </p:nvPicPr>
        <p:blipFill>
          <a:blip r:embed="rId6">
            <a:alphaModFix/>
          </a:blip>
          <a:stretch>
            <a:fillRect/>
          </a:stretch>
        </p:blipFill>
        <p:spPr>
          <a:xfrm>
            <a:off x="11592797" y="7047650"/>
            <a:ext cx="6559755" cy="1130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4"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152400" y="198725"/>
            <a:ext cx="11707975" cy="4866200"/>
          </a:xfrm>
          <a:prstGeom prst="rect">
            <a:avLst/>
          </a:prstGeom>
          <a:noFill/>
          <a:ln>
            <a:noFill/>
          </a:ln>
        </p:spPr>
      </p:pic>
      <p:pic>
        <p:nvPicPr>
          <p:cNvPr id="176" name="Google Shape;176;p26"/>
          <p:cNvPicPr preferRelativeResize="0"/>
          <p:nvPr/>
        </p:nvPicPr>
        <p:blipFill>
          <a:blip r:embed="rId4">
            <a:alphaModFix/>
          </a:blip>
          <a:stretch>
            <a:fillRect/>
          </a:stretch>
        </p:blipFill>
        <p:spPr>
          <a:xfrm>
            <a:off x="152400" y="5199475"/>
            <a:ext cx="11707975" cy="4945801"/>
          </a:xfrm>
          <a:prstGeom prst="rect">
            <a:avLst/>
          </a:prstGeom>
          <a:noFill/>
          <a:ln>
            <a:noFill/>
          </a:ln>
        </p:spPr>
      </p:pic>
      <p:pic>
        <p:nvPicPr>
          <p:cNvPr id="177" name="Google Shape;177;p26"/>
          <p:cNvPicPr preferRelativeResize="0"/>
          <p:nvPr/>
        </p:nvPicPr>
        <p:blipFill>
          <a:blip r:embed="rId5">
            <a:alphaModFix/>
          </a:blip>
          <a:stretch>
            <a:fillRect/>
          </a:stretch>
        </p:blipFill>
        <p:spPr>
          <a:xfrm>
            <a:off x="12029122" y="2190550"/>
            <a:ext cx="6099599" cy="882550"/>
          </a:xfrm>
          <a:prstGeom prst="rect">
            <a:avLst/>
          </a:prstGeom>
          <a:noFill/>
          <a:ln>
            <a:noFill/>
          </a:ln>
        </p:spPr>
      </p:pic>
      <p:pic>
        <p:nvPicPr>
          <p:cNvPr id="178" name="Google Shape;178;p26"/>
          <p:cNvPicPr preferRelativeResize="0"/>
          <p:nvPr/>
        </p:nvPicPr>
        <p:blipFill>
          <a:blip r:embed="rId6">
            <a:alphaModFix/>
          </a:blip>
          <a:stretch>
            <a:fillRect/>
          </a:stretch>
        </p:blipFill>
        <p:spPr>
          <a:xfrm>
            <a:off x="12029125" y="7181823"/>
            <a:ext cx="6099601" cy="9811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2" name="Shape 182"/>
        <p:cNvGrpSpPr/>
        <p:nvPr/>
      </p:nvGrpSpPr>
      <p:grpSpPr>
        <a:xfrm>
          <a:off x="0" y="0"/>
          <a:ext cx="0" cy="0"/>
          <a:chOff x="0" y="0"/>
          <a:chExt cx="0" cy="0"/>
        </a:xfrm>
      </p:grpSpPr>
      <p:pic>
        <p:nvPicPr>
          <p:cNvPr id="183" name="Google Shape;183;p27"/>
          <p:cNvPicPr preferRelativeResize="0"/>
          <p:nvPr/>
        </p:nvPicPr>
        <p:blipFill>
          <a:blip r:embed="rId3">
            <a:alphaModFix/>
          </a:blip>
          <a:stretch>
            <a:fillRect/>
          </a:stretch>
        </p:blipFill>
        <p:spPr>
          <a:xfrm>
            <a:off x="152400" y="152400"/>
            <a:ext cx="10229826" cy="5581325"/>
          </a:xfrm>
          <a:prstGeom prst="rect">
            <a:avLst/>
          </a:prstGeom>
          <a:noFill/>
          <a:ln>
            <a:noFill/>
          </a:ln>
        </p:spPr>
      </p:pic>
      <p:pic>
        <p:nvPicPr>
          <p:cNvPr id="184" name="Google Shape;184;p27"/>
          <p:cNvPicPr preferRelativeResize="0"/>
          <p:nvPr/>
        </p:nvPicPr>
        <p:blipFill>
          <a:blip r:embed="rId4">
            <a:alphaModFix/>
          </a:blip>
          <a:stretch>
            <a:fillRect/>
          </a:stretch>
        </p:blipFill>
        <p:spPr>
          <a:xfrm>
            <a:off x="152400" y="5886125"/>
            <a:ext cx="10229817" cy="4261176"/>
          </a:xfrm>
          <a:prstGeom prst="rect">
            <a:avLst/>
          </a:prstGeom>
          <a:noFill/>
          <a:ln>
            <a:noFill/>
          </a:ln>
        </p:spPr>
      </p:pic>
      <p:pic>
        <p:nvPicPr>
          <p:cNvPr id="185" name="Google Shape;185;p27"/>
          <p:cNvPicPr preferRelativeResize="0"/>
          <p:nvPr/>
        </p:nvPicPr>
        <p:blipFill>
          <a:blip r:embed="rId5">
            <a:alphaModFix/>
          </a:blip>
          <a:stretch>
            <a:fillRect/>
          </a:stretch>
        </p:blipFill>
        <p:spPr>
          <a:xfrm>
            <a:off x="10474875" y="2228425"/>
            <a:ext cx="7700825" cy="1429275"/>
          </a:xfrm>
          <a:prstGeom prst="rect">
            <a:avLst/>
          </a:prstGeom>
          <a:noFill/>
          <a:ln>
            <a:noFill/>
          </a:ln>
        </p:spPr>
      </p:pic>
      <p:pic>
        <p:nvPicPr>
          <p:cNvPr id="186" name="Google Shape;186;p27"/>
          <p:cNvPicPr preferRelativeResize="0"/>
          <p:nvPr/>
        </p:nvPicPr>
        <p:blipFill>
          <a:blip r:embed="rId6">
            <a:alphaModFix/>
          </a:blip>
          <a:stretch>
            <a:fillRect/>
          </a:stretch>
        </p:blipFill>
        <p:spPr>
          <a:xfrm>
            <a:off x="10520975" y="7269050"/>
            <a:ext cx="7608624" cy="1254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0"/>
          <p:cNvSpPr txBox="1"/>
          <p:nvPr>
            <p:ph idx="1" type="body"/>
          </p:nvPr>
        </p:nvSpPr>
        <p:spPr>
          <a:xfrm>
            <a:off x="8102625" y="732500"/>
            <a:ext cx="9298200" cy="8687100"/>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183000" lIns="183000" spcFirstLastPara="1" rIns="183000" wrap="square" tIns="183000">
            <a:noAutofit/>
          </a:bodyPr>
          <a:lstStyle/>
          <a:p>
            <a:pPr indent="0" lvl="0" marL="0" rtl="0" algn="l">
              <a:lnSpc>
                <a:spcPct val="95000"/>
              </a:lnSpc>
              <a:spcBef>
                <a:spcPts val="0"/>
              </a:spcBef>
              <a:spcAft>
                <a:spcPts val="0"/>
              </a:spcAft>
              <a:buSzPts val="1100"/>
              <a:buNone/>
            </a:pPr>
            <a:r>
              <a:rPr lang="en-US" sz="3900">
                <a:solidFill>
                  <a:srgbClr val="000000"/>
                </a:solidFill>
                <a:latin typeface="Cambria"/>
                <a:ea typeface="Cambria"/>
                <a:cs typeface="Cambria"/>
                <a:sym typeface="Cambria"/>
              </a:rPr>
              <a:t>Introduction </a:t>
            </a:r>
            <a:endParaRPr sz="3900">
              <a:solidFill>
                <a:srgbClr val="000000"/>
              </a:solidFill>
              <a:latin typeface="Cambria"/>
              <a:ea typeface="Cambria"/>
              <a:cs typeface="Cambria"/>
              <a:sym typeface="Cambria"/>
            </a:endParaRPr>
          </a:p>
          <a:p>
            <a:pPr indent="0" lvl="0" marL="0" rtl="0" algn="l">
              <a:lnSpc>
                <a:spcPct val="95000"/>
              </a:lnSpc>
              <a:spcBef>
                <a:spcPts val="0"/>
              </a:spcBef>
              <a:spcAft>
                <a:spcPts val="0"/>
              </a:spcAft>
              <a:buSzPts val="1100"/>
              <a:buNone/>
            </a:pPr>
            <a:r>
              <a:t/>
            </a:r>
            <a:endParaRPr sz="3900">
              <a:solidFill>
                <a:srgbClr val="000000"/>
              </a:solidFill>
              <a:latin typeface="Cambria"/>
              <a:ea typeface="Cambria"/>
              <a:cs typeface="Cambria"/>
              <a:sym typeface="Cambria"/>
            </a:endParaRPr>
          </a:p>
          <a:p>
            <a:pPr indent="0" lvl="0" marL="0" rtl="0" algn="l">
              <a:lnSpc>
                <a:spcPct val="95000"/>
              </a:lnSpc>
              <a:spcBef>
                <a:spcPts val="0"/>
              </a:spcBef>
              <a:spcAft>
                <a:spcPts val="0"/>
              </a:spcAft>
              <a:buSzPts val="1100"/>
              <a:buNone/>
            </a:pPr>
            <a:r>
              <a:rPr lang="en-US" sz="3900">
                <a:solidFill>
                  <a:srgbClr val="000000"/>
                </a:solidFill>
                <a:latin typeface="Cambria"/>
                <a:ea typeface="Cambria"/>
                <a:cs typeface="Cambria"/>
                <a:sym typeface="Cambria"/>
              </a:rPr>
              <a:t>Objective</a:t>
            </a:r>
            <a:endParaRPr sz="3900">
              <a:solidFill>
                <a:srgbClr val="000000"/>
              </a:solidFill>
              <a:latin typeface="Cambria"/>
              <a:ea typeface="Cambria"/>
              <a:cs typeface="Cambria"/>
              <a:sym typeface="Cambria"/>
            </a:endParaRPr>
          </a:p>
          <a:p>
            <a:pPr indent="0" lvl="0" marL="0" rtl="0" algn="l">
              <a:lnSpc>
                <a:spcPct val="95000"/>
              </a:lnSpc>
              <a:spcBef>
                <a:spcPts val="2400"/>
              </a:spcBef>
              <a:spcAft>
                <a:spcPts val="0"/>
              </a:spcAft>
              <a:buSzPts val="1100"/>
              <a:buNone/>
            </a:pPr>
            <a:r>
              <a:rPr lang="en-US" sz="3900">
                <a:solidFill>
                  <a:srgbClr val="000000"/>
                </a:solidFill>
                <a:latin typeface="Cambria"/>
                <a:ea typeface="Cambria"/>
                <a:cs typeface="Cambria"/>
                <a:sym typeface="Cambria"/>
              </a:rPr>
              <a:t>Motivation </a:t>
            </a:r>
            <a:endParaRPr sz="3900">
              <a:solidFill>
                <a:srgbClr val="000000"/>
              </a:solidFill>
              <a:latin typeface="Cambria"/>
              <a:ea typeface="Cambria"/>
              <a:cs typeface="Cambria"/>
              <a:sym typeface="Cambria"/>
            </a:endParaRPr>
          </a:p>
          <a:p>
            <a:pPr indent="0" lvl="0" marL="0" rtl="0" algn="l">
              <a:lnSpc>
                <a:spcPct val="95000"/>
              </a:lnSpc>
              <a:spcBef>
                <a:spcPts val="2400"/>
              </a:spcBef>
              <a:spcAft>
                <a:spcPts val="0"/>
              </a:spcAft>
              <a:buSzPts val="1100"/>
              <a:buNone/>
            </a:pPr>
            <a:r>
              <a:rPr lang="en-US" sz="3900">
                <a:solidFill>
                  <a:srgbClr val="000000"/>
                </a:solidFill>
                <a:latin typeface="Cambria"/>
                <a:ea typeface="Cambria"/>
                <a:cs typeface="Cambria"/>
                <a:sym typeface="Cambria"/>
              </a:rPr>
              <a:t>System Architecture</a:t>
            </a:r>
            <a:endParaRPr sz="3900">
              <a:solidFill>
                <a:srgbClr val="000000"/>
              </a:solidFill>
              <a:latin typeface="Cambria"/>
              <a:ea typeface="Cambria"/>
              <a:cs typeface="Cambria"/>
              <a:sym typeface="Cambria"/>
            </a:endParaRPr>
          </a:p>
          <a:p>
            <a:pPr indent="0" lvl="0" marL="0" rtl="0" algn="l">
              <a:lnSpc>
                <a:spcPct val="95000"/>
              </a:lnSpc>
              <a:spcBef>
                <a:spcPts val="2400"/>
              </a:spcBef>
              <a:spcAft>
                <a:spcPts val="0"/>
              </a:spcAft>
              <a:buSzPts val="1100"/>
              <a:buNone/>
            </a:pPr>
            <a:r>
              <a:rPr lang="en-US" sz="3900">
                <a:solidFill>
                  <a:srgbClr val="000000"/>
                </a:solidFill>
                <a:latin typeface="Cambria"/>
                <a:ea typeface="Cambria"/>
                <a:cs typeface="Cambria"/>
                <a:sym typeface="Cambria"/>
              </a:rPr>
              <a:t>Methodology</a:t>
            </a:r>
            <a:endParaRPr sz="3900">
              <a:solidFill>
                <a:srgbClr val="000000"/>
              </a:solidFill>
              <a:latin typeface="Cambria"/>
              <a:ea typeface="Cambria"/>
              <a:cs typeface="Cambria"/>
              <a:sym typeface="Cambria"/>
            </a:endParaRPr>
          </a:p>
          <a:p>
            <a:pPr indent="0" lvl="0" marL="0" rtl="0" algn="l">
              <a:lnSpc>
                <a:spcPct val="95000"/>
              </a:lnSpc>
              <a:spcBef>
                <a:spcPts val="2400"/>
              </a:spcBef>
              <a:spcAft>
                <a:spcPts val="0"/>
              </a:spcAft>
              <a:buSzPts val="1100"/>
              <a:buNone/>
            </a:pPr>
            <a:r>
              <a:rPr lang="en-US" sz="3900">
                <a:solidFill>
                  <a:srgbClr val="000000"/>
                </a:solidFill>
                <a:latin typeface="Cambria"/>
                <a:ea typeface="Cambria"/>
                <a:cs typeface="Cambria"/>
                <a:sym typeface="Cambria"/>
              </a:rPr>
              <a:t>Dataset Info </a:t>
            </a:r>
            <a:endParaRPr sz="3900">
              <a:solidFill>
                <a:srgbClr val="000000"/>
              </a:solidFill>
              <a:latin typeface="Cambria"/>
              <a:ea typeface="Cambria"/>
              <a:cs typeface="Cambria"/>
              <a:sym typeface="Cambria"/>
            </a:endParaRPr>
          </a:p>
          <a:p>
            <a:pPr indent="0" lvl="0" marL="0" rtl="0" algn="l">
              <a:lnSpc>
                <a:spcPct val="95000"/>
              </a:lnSpc>
              <a:spcBef>
                <a:spcPts val="2400"/>
              </a:spcBef>
              <a:spcAft>
                <a:spcPts val="0"/>
              </a:spcAft>
              <a:buSzPts val="1100"/>
              <a:buNone/>
            </a:pPr>
            <a:r>
              <a:rPr lang="en-US" sz="3900">
                <a:solidFill>
                  <a:srgbClr val="000000"/>
                </a:solidFill>
                <a:latin typeface="Cambria"/>
                <a:ea typeface="Cambria"/>
                <a:cs typeface="Cambria"/>
                <a:sym typeface="Cambria"/>
              </a:rPr>
              <a:t>Implementation</a:t>
            </a:r>
            <a:endParaRPr sz="3900">
              <a:solidFill>
                <a:srgbClr val="000000"/>
              </a:solidFill>
              <a:latin typeface="Cambria"/>
              <a:ea typeface="Cambria"/>
              <a:cs typeface="Cambria"/>
              <a:sym typeface="Cambria"/>
            </a:endParaRPr>
          </a:p>
          <a:p>
            <a:pPr indent="0" lvl="0" marL="0" rtl="0" algn="l">
              <a:lnSpc>
                <a:spcPct val="95000"/>
              </a:lnSpc>
              <a:spcBef>
                <a:spcPts val="2400"/>
              </a:spcBef>
              <a:spcAft>
                <a:spcPts val="0"/>
              </a:spcAft>
              <a:buSzPts val="1100"/>
              <a:buNone/>
            </a:pPr>
            <a:r>
              <a:rPr lang="en-US" sz="3900">
                <a:solidFill>
                  <a:srgbClr val="000000"/>
                </a:solidFill>
                <a:latin typeface="Cambria"/>
                <a:ea typeface="Cambria"/>
                <a:cs typeface="Cambria"/>
                <a:sym typeface="Cambria"/>
              </a:rPr>
              <a:t>Conclusion</a:t>
            </a:r>
            <a:endParaRPr sz="3900">
              <a:solidFill>
                <a:srgbClr val="000000"/>
              </a:solidFill>
              <a:latin typeface="Cambria"/>
              <a:ea typeface="Cambria"/>
              <a:cs typeface="Cambria"/>
              <a:sym typeface="Cambria"/>
            </a:endParaRPr>
          </a:p>
          <a:p>
            <a:pPr indent="0" lvl="0" marL="0" rtl="0" algn="l">
              <a:lnSpc>
                <a:spcPct val="95000"/>
              </a:lnSpc>
              <a:spcBef>
                <a:spcPts val="2400"/>
              </a:spcBef>
              <a:spcAft>
                <a:spcPts val="2400"/>
              </a:spcAft>
              <a:buSzPts val="1100"/>
              <a:buNone/>
            </a:pPr>
            <a:r>
              <a:rPr lang="en-US" sz="3900">
                <a:solidFill>
                  <a:srgbClr val="000000"/>
                </a:solidFill>
                <a:latin typeface="Cambria"/>
                <a:ea typeface="Cambria"/>
                <a:cs typeface="Cambria"/>
                <a:sym typeface="Cambria"/>
              </a:rPr>
              <a:t>References</a:t>
            </a:r>
            <a:endParaRPr sz="3900">
              <a:solidFill>
                <a:srgbClr val="000000"/>
              </a:solidFill>
              <a:latin typeface="Cambria"/>
              <a:ea typeface="Cambria"/>
              <a:cs typeface="Cambria"/>
              <a:sym typeface="Cambria"/>
            </a:endParaRPr>
          </a:p>
        </p:txBody>
      </p:sp>
      <p:pic>
        <p:nvPicPr>
          <p:cNvPr id="64" name="Google Shape;64;p10"/>
          <p:cNvPicPr preferRelativeResize="0"/>
          <p:nvPr/>
        </p:nvPicPr>
        <p:blipFill>
          <a:blip r:embed="rId3">
            <a:alphaModFix/>
          </a:blip>
          <a:stretch>
            <a:fillRect/>
          </a:stretch>
        </p:blipFill>
        <p:spPr>
          <a:xfrm>
            <a:off x="1696575" y="2322350"/>
            <a:ext cx="4876800" cy="4876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0" name="Shape 190"/>
        <p:cNvGrpSpPr/>
        <p:nvPr/>
      </p:nvGrpSpPr>
      <p:grpSpPr>
        <a:xfrm>
          <a:off x="0" y="0"/>
          <a:ext cx="0" cy="0"/>
          <a:chOff x="0" y="0"/>
          <a:chExt cx="0" cy="0"/>
        </a:xfrm>
      </p:grpSpPr>
      <p:pic>
        <p:nvPicPr>
          <p:cNvPr id="191" name="Google Shape;191;p28"/>
          <p:cNvPicPr preferRelativeResize="0"/>
          <p:nvPr/>
        </p:nvPicPr>
        <p:blipFill>
          <a:blip r:embed="rId3">
            <a:alphaModFix/>
          </a:blip>
          <a:stretch>
            <a:fillRect/>
          </a:stretch>
        </p:blipFill>
        <p:spPr>
          <a:xfrm>
            <a:off x="152400" y="152400"/>
            <a:ext cx="9866976" cy="5993450"/>
          </a:xfrm>
          <a:prstGeom prst="rect">
            <a:avLst/>
          </a:prstGeom>
          <a:noFill/>
          <a:ln>
            <a:noFill/>
          </a:ln>
        </p:spPr>
      </p:pic>
      <p:pic>
        <p:nvPicPr>
          <p:cNvPr id="192" name="Google Shape;192;p28"/>
          <p:cNvPicPr preferRelativeResize="0"/>
          <p:nvPr/>
        </p:nvPicPr>
        <p:blipFill>
          <a:blip r:embed="rId4">
            <a:alphaModFix/>
          </a:blip>
          <a:stretch>
            <a:fillRect/>
          </a:stretch>
        </p:blipFill>
        <p:spPr>
          <a:xfrm>
            <a:off x="152400" y="6298250"/>
            <a:ext cx="9866975" cy="3849050"/>
          </a:xfrm>
          <a:prstGeom prst="rect">
            <a:avLst/>
          </a:prstGeom>
          <a:noFill/>
          <a:ln>
            <a:noFill/>
          </a:ln>
        </p:spPr>
      </p:pic>
      <p:pic>
        <p:nvPicPr>
          <p:cNvPr id="193" name="Google Shape;193;p28"/>
          <p:cNvPicPr preferRelativeResize="0"/>
          <p:nvPr/>
        </p:nvPicPr>
        <p:blipFill>
          <a:blip r:embed="rId5">
            <a:alphaModFix/>
          </a:blip>
          <a:stretch>
            <a:fillRect/>
          </a:stretch>
        </p:blipFill>
        <p:spPr>
          <a:xfrm>
            <a:off x="10218100" y="2630813"/>
            <a:ext cx="7916975" cy="1036625"/>
          </a:xfrm>
          <a:prstGeom prst="rect">
            <a:avLst/>
          </a:prstGeom>
          <a:noFill/>
          <a:ln>
            <a:noFill/>
          </a:ln>
        </p:spPr>
      </p:pic>
      <p:pic>
        <p:nvPicPr>
          <p:cNvPr id="194" name="Google Shape;194;p28"/>
          <p:cNvPicPr preferRelativeResize="0"/>
          <p:nvPr/>
        </p:nvPicPr>
        <p:blipFill>
          <a:blip r:embed="rId6">
            <a:alphaModFix/>
          </a:blip>
          <a:stretch>
            <a:fillRect/>
          </a:stretch>
        </p:blipFill>
        <p:spPr>
          <a:xfrm>
            <a:off x="10261724" y="7376306"/>
            <a:ext cx="7829725" cy="1692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8" name="Shape 198"/>
        <p:cNvGrpSpPr/>
        <p:nvPr/>
      </p:nvGrpSpPr>
      <p:grpSpPr>
        <a:xfrm>
          <a:off x="0" y="0"/>
          <a:ext cx="0" cy="0"/>
          <a:chOff x="0" y="0"/>
          <a:chExt cx="0" cy="0"/>
        </a:xfrm>
      </p:grpSpPr>
      <p:pic>
        <p:nvPicPr>
          <p:cNvPr id="199" name="Google Shape;199;p29"/>
          <p:cNvPicPr preferRelativeResize="0"/>
          <p:nvPr/>
        </p:nvPicPr>
        <p:blipFill>
          <a:blip r:embed="rId3">
            <a:alphaModFix/>
          </a:blip>
          <a:stretch>
            <a:fillRect/>
          </a:stretch>
        </p:blipFill>
        <p:spPr>
          <a:xfrm>
            <a:off x="152400" y="152400"/>
            <a:ext cx="11445325" cy="4805849"/>
          </a:xfrm>
          <a:prstGeom prst="rect">
            <a:avLst/>
          </a:prstGeom>
          <a:noFill/>
          <a:ln>
            <a:noFill/>
          </a:ln>
        </p:spPr>
      </p:pic>
      <p:pic>
        <p:nvPicPr>
          <p:cNvPr id="200" name="Google Shape;200;p29"/>
          <p:cNvPicPr preferRelativeResize="0"/>
          <p:nvPr/>
        </p:nvPicPr>
        <p:blipFill>
          <a:blip r:embed="rId4">
            <a:alphaModFix/>
          </a:blip>
          <a:stretch>
            <a:fillRect/>
          </a:stretch>
        </p:blipFill>
        <p:spPr>
          <a:xfrm>
            <a:off x="152400" y="5110649"/>
            <a:ext cx="11445322" cy="5036650"/>
          </a:xfrm>
          <a:prstGeom prst="rect">
            <a:avLst/>
          </a:prstGeom>
          <a:noFill/>
          <a:ln>
            <a:noFill/>
          </a:ln>
        </p:spPr>
      </p:pic>
      <p:pic>
        <p:nvPicPr>
          <p:cNvPr id="201" name="Google Shape;201;p29"/>
          <p:cNvPicPr preferRelativeResize="0"/>
          <p:nvPr/>
        </p:nvPicPr>
        <p:blipFill>
          <a:blip r:embed="rId5">
            <a:alphaModFix/>
          </a:blip>
          <a:stretch>
            <a:fillRect/>
          </a:stretch>
        </p:blipFill>
        <p:spPr>
          <a:xfrm>
            <a:off x="11750125" y="1882588"/>
            <a:ext cx="6335375" cy="1345475"/>
          </a:xfrm>
          <a:prstGeom prst="rect">
            <a:avLst/>
          </a:prstGeom>
          <a:noFill/>
          <a:ln>
            <a:noFill/>
          </a:ln>
        </p:spPr>
      </p:pic>
      <p:pic>
        <p:nvPicPr>
          <p:cNvPr id="202" name="Google Shape;202;p29"/>
          <p:cNvPicPr preferRelativeResize="0"/>
          <p:nvPr/>
        </p:nvPicPr>
        <p:blipFill>
          <a:blip r:embed="rId6">
            <a:alphaModFix/>
          </a:blip>
          <a:stretch>
            <a:fillRect/>
          </a:stretch>
        </p:blipFill>
        <p:spPr>
          <a:xfrm>
            <a:off x="11827325" y="6790268"/>
            <a:ext cx="6335375" cy="16774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6" name="Shape 206"/>
        <p:cNvGrpSpPr/>
        <p:nvPr/>
      </p:nvGrpSpPr>
      <p:grpSpPr>
        <a:xfrm>
          <a:off x="0" y="0"/>
          <a:ext cx="0" cy="0"/>
          <a:chOff x="0" y="0"/>
          <a:chExt cx="0" cy="0"/>
        </a:xfrm>
      </p:grpSpPr>
      <p:pic>
        <p:nvPicPr>
          <p:cNvPr id="207" name="Google Shape;207;p30"/>
          <p:cNvPicPr preferRelativeResize="0"/>
          <p:nvPr/>
        </p:nvPicPr>
        <p:blipFill>
          <a:blip r:embed="rId3">
            <a:alphaModFix/>
          </a:blip>
          <a:stretch>
            <a:fillRect/>
          </a:stretch>
        </p:blipFill>
        <p:spPr>
          <a:xfrm>
            <a:off x="152400" y="152400"/>
            <a:ext cx="11305426" cy="4933125"/>
          </a:xfrm>
          <a:prstGeom prst="rect">
            <a:avLst/>
          </a:prstGeom>
          <a:noFill/>
          <a:ln>
            <a:noFill/>
          </a:ln>
        </p:spPr>
      </p:pic>
      <p:pic>
        <p:nvPicPr>
          <p:cNvPr id="208" name="Google Shape;208;p30"/>
          <p:cNvPicPr preferRelativeResize="0"/>
          <p:nvPr/>
        </p:nvPicPr>
        <p:blipFill>
          <a:blip r:embed="rId4">
            <a:alphaModFix/>
          </a:blip>
          <a:stretch>
            <a:fillRect/>
          </a:stretch>
        </p:blipFill>
        <p:spPr>
          <a:xfrm>
            <a:off x="152400" y="5230375"/>
            <a:ext cx="11305426" cy="4877014"/>
          </a:xfrm>
          <a:prstGeom prst="rect">
            <a:avLst/>
          </a:prstGeom>
          <a:noFill/>
          <a:ln>
            <a:noFill/>
          </a:ln>
        </p:spPr>
      </p:pic>
      <p:pic>
        <p:nvPicPr>
          <p:cNvPr id="209" name="Google Shape;209;p30"/>
          <p:cNvPicPr preferRelativeResize="0"/>
          <p:nvPr/>
        </p:nvPicPr>
        <p:blipFill>
          <a:blip r:embed="rId5">
            <a:alphaModFix/>
          </a:blip>
          <a:stretch>
            <a:fillRect/>
          </a:stretch>
        </p:blipFill>
        <p:spPr>
          <a:xfrm>
            <a:off x="11585350" y="2118923"/>
            <a:ext cx="6512501" cy="1000075"/>
          </a:xfrm>
          <a:prstGeom prst="rect">
            <a:avLst/>
          </a:prstGeom>
          <a:noFill/>
          <a:ln>
            <a:noFill/>
          </a:ln>
        </p:spPr>
      </p:pic>
      <p:pic>
        <p:nvPicPr>
          <p:cNvPr id="210" name="Google Shape;210;p30"/>
          <p:cNvPicPr preferRelativeResize="0"/>
          <p:nvPr/>
        </p:nvPicPr>
        <p:blipFill>
          <a:blip r:embed="rId6">
            <a:alphaModFix/>
          </a:blip>
          <a:stretch>
            <a:fillRect/>
          </a:stretch>
        </p:blipFill>
        <p:spPr>
          <a:xfrm>
            <a:off x="11585350" y="7096400"/>
            <a:ext cx="6583625" cy="1144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4" name="Shape 214"/>
        <p:cNvGrpSpPr/>
        <p:nvPr/>
      </p:nvGrpSpPr>
      <p:grpSpPr>
        <a:xfrm>
          <a:off x="0" y="0"/>
          <a:ext cx="0" cy="0"/>
          <a:chOff x="0" y="0"/>
          <a:chExt cx="0" cy="0"/>
        </a:xfrm>
      </p:grpSpPr>
      <p:pic>
        <p:nvPicPr>
          <p:cNvPr id="215" name="Google Shape;215;p31"/>
          <p:cNvPicPr preferRelativeResize="0"/>
          <p:nvPr/>
        </p:nvPicPr>
        <p:blipFill>
          <a:blip r:embed="rId3">
            <a:alphaModFix/>
          </a:blip>
          <a:stretch>
            <a:fillRect/>
          </a:stretch>
        </p:blipFill>
        <p:spPr>
          <a:xfrm>
            <a:off x="152400" y="214175"/>
            <a:ext cx="11274549" cy="4752025"/>
          </a:xfrm>
          <a:prstGeom prst="rect">
            <a:avLst/>
          </a:prstGeom>
          <a:noFill/>
          <a:ln>
            <a:noFill/>
          </a:ln>
        </p:spPr>
      </p:pic>
      <p:pic>
        <p:nvPicPr>
          <p:cNvPr id="216" name="Google Shape;216;p31"/>
          <p:cNvPicPr preferRelativeResize="0"/>
          <p:nvPr/>
        </p:nvPicPr>
        <p:blipFill>
          <a:blip r:embed="rId4">
            <a:alphaModFix/>
          </a:blip>
          <a:stretch>
            <a:fillRect/>
          </a:stretch>
        </p:blipFill>
        <p:spPr>
          <a:xfrm>
            <a:off x="152400" y="5153175"/>
            <a:ext cx="11274550" cy="4962490"/>
          </a:xfrm>
          <a:prstGeom prst="rect">
            <a:avLst/>
          </a:prstGeom>
          <a:noFill/>
          <a:ln>
            <a:noFill/>
          </a:ln>
        </p:spPr>
      </p:pic>
      <p:pic>
        <p:nvPicPr>
          <p:cNvPr id="217" name="Google Shape;217;p31"/>
          <p:cNvPicPr preferRelativeResize="0"/>
          <p:nvPr/>
        </p:nvPicPr>
        <p:blipFill>
          <a:blip r:embed="rId5">
            <a:alphaModFix/>
          </a:blip>
          <a:stretch>
            <a:fillRect/>
          </a:stretch>
        </p:blipFill>
        <p:spPr>
          <a:xfrm>
            <a:off x="11562975" y="2176300"/>
            <a:ext cx="6588900" cy="827750"/>
          </a:xfrm>
          <a:prstGeom prst="rect">
            <a:avLst/>
          </a:prstGeom>
          <a:noFill/>
          <a:ln>
            <a:noFill/>
          </a:ln>
        </p:spPr>
      </p:pic>
      <p:pic>
        <p:nvPicPr>
          <p:cNvPr id="218" name="Google Shape;218;p31"/>
          <p:cNvPicPr preferRelativeResize="0"/>
          <p:nvPr/>
        </p:nvPicPr>
        <p:blipFill>
          <a:blip r:embed="rId6">
            <a:alphaModFix/>
          </a:blip>
          <a:stretch>
            <a:fillRect/>
          </a:stretch>
        </p:blipFill>
        <p:spPr>
          <a:xfrm>
            <a:off x="11562975" y="7008738"/>
            <a:ext cx="6588899" cy="125138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2" name="Shape 222"/>
        <p:cNvGrpSpPr/>
        <p:nvPr/>
      </p:nvGrpSpPr>
      <p:grpSpPr>
        <a:xfrm>
          <a:off x="0" y="0"/>
          <a:ext cx="0" cy="0"/>
          <a:chOff x="0" y="0"/>
          <a:chExt cx="0" cy="0"/>
        </a:xfrm>
      </p:grpSpPr>
      <p:pic>
        <p:nvPicPr>
          <p:cNvPr id="223" name="Google Shape;223;p32"/>
          <p:cNvPicPr preferRelativeResize="0"/>
          <p:nvPr/>
        </p:nvPicPr>
        <p:blipFill>
          <a:blip r:embed="rId3">
            <a:alphaModFix/>
          </a:blip>
          <a:stretch>
            <a:fillRect/>
          </a:stretch>
        </p:blipFill>
        <p:spPr>
          <a:xfrm>
            <a:off x="152400" y="229600"/>
            <a:ext cx="11081226" cy="4835299"/>
          </a:xfrm>
          <a:prstGeom prst="rect">
            <a:avLst/>
          </a:prstGeom>
          <a:noFill/>
          <a:ln>
            <a:noFill/>
          </a:ln>
        </p:spPr>
      </p:pic>
      <p:pic>
        <p:nvPicPr>
          <p:cNvPr id="224" name="Google Shape;224;p32"/>
          <p:cNvPicPr preferRelativeResize="0"/>
          <p:nvPr/>
        </p:nvPicPr>
        <p:blipFill>
          <a:blip r:embed="rId4">
            <a:alphaModFix/>
          </a:blip>
          <a:stretch>
            <a:fillRect/>
          </a:stretch>
        </p:blipFill>
        <p:spPr>
          <a:xfrm>
            <a:off x="152400" y="5307625"/>
            <a:ext cx="11081223" cy="4783930"/>
          </a:xfrm>
          <a:prstGeom prst="rect">
            <a:avLst/>
          </a:prstGeom>
          <a:noFill/>
          <a:ln>
            <a:noFill/>
          </a:ln>
        </p:spPr>
      </p:pic>
      <p:pic>
        <p:nvPicPr>
          <p:cNvPr id="225" name="Google Shape;225;p32"/>
          <p:cNvPicPr preferRelativeResize="0"/>
          <p:nvPr/>
        </p:nvPicPr>
        <p:blipFill>
          <a:blip r:embed="rId5">
            <a:alphaModFix/>
          </a:blip>
          <a:stretch>
            <a:fillRect/>
          </a:stretch>
        </p:blipFill>
        <p:spPr>
          <a:xfrm>
            <a:off x="11355150" y="1789225"/>
            <a:ext cx="6749799" cy="1716050"/>
          </a:xfrm>
          <a:prstGeom prst="rect">
            <a:avLst/>
          </a:prstGeom>
          <a:noFill/>
          <a:ln>
            <a:noFill/>
          </a:ln>
        </p:spPr>
      </p:pic>
      <p:pic>
        <p:nvPicPr>
          <p:cNvPr id="226" name="Google Shape;226;p32"/>
          <p:cNvPicPr preferRelativeResize="0"/>
          <p:nvPr/>
        </p:nvPicPr>
        <p:blipFill>
          <a:blip r:embed="rId6">
            <a:alphaModFix/>
          </a:blip>
          <a:stretch>
            <a:fillRect/>
          </a:stretch>
        </p:blipFill>
        <p:spPr>
          <a:xfrm>
            <a:off x="11355150" y="6838675"/>
            <a:ext cx="6749800" cy="14273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0" name="Shape 230"/>
        <p:cNvGrpSpPr/>
        <p:nvPr/>
      </p:nvGrpSpPr>
      <p:grpSpPr>
        <a:xfrm>
          <a:off x="0" y="0"/>
          <a:ext cx="0" cy="0"/>
          <a:chOff x="0" y="0"/>
          <a:chExt cx="0" cy="0"/>
        </a:xfrm>
      </p:grpSpPr>
      <p:pic>
        <p:nvPicPr>
          <p:cNvPr id="231" name="Google Shape;231;p33"/>
          <p:cNvPicPr preferRelativeResize="0"/>
          <p:nvPr/>
        </p:nvPicPr>
        <p:blipFill>
          <a:blip r:embed="rId3">
            <a:alphaModFix/>
          </a:blip>
          <a:stretch>
            <a:fillRect/>
          </a:stretch>
        </p:blipFill>
        <p:spPr>
          <a:xfrm>
            <a:off x="152400" y="152400"/>
            <a:ext cx="11570725" cy="4927950"/>
          </a:xfrm>
          <a:prstGeom prst="rect">
            <a:avLst/>
          </a:prstGeom>
          <a:noFill/>
          <a:ln>
            <a:noFill/>
          </a:ln>
        </p:spPr>
      </p:pic>
      <p:pic>
        <p:nvPicPr>
          <p:cNvPr id="232" name="Google Shape;232;p33"/>
          <p:cNvPicPr preferRelativeResize="0"/>
          <p:nvPr/>
        </p:nvPicPr>
        <p:blipFill>
          <a:blip r:embed="rId4">
            <a:alphaModFix/>
          </a:blip>
          <a:stretch>
            <a:fillRect/>
          </a:stretch>
        </p:blipFill>
        <p:spPr>
          <a:xfrm>
            <a:off x="152400" y="5261275"/>
            <a:ext cx="11570725" cy="4850600"/>
          </a:xfrm>
          <a:prstGeom prst="rect">
            <a:avLst/>
          </a:prstGeom>
          <a:noFill/>
          <a:ln>
            <a:noFill/>
          </a:ln>
        </p:spPr>
      </p:pic>
      <p:pic>
        <p:nvPicPr>
          <p:cNvPr id="233" name="Google Shape;233;p33"/>
          <p:cNvPicPr preferRelativeResize="0"/>
          <p:nvPr/>
        </p:nvPicPr>
        <p:blipFill>
          <a:blip r:embed="rId5">
            <a:alphaModFix/>
          </a:blip>
          <a:stretch>
            <a:fillRect/>
          </a:stretch>
        </p:blipFill>
        <p:spPr>
          <a:xfrm>
            <a:off x="11875525" y="1874163"/>
            <a:ext cx="6255800" cy="1484425"/>
          </a:xfrm>
          <a:prstGeom prst="rect">
            <a:avLst/>
          </a:prstGeom>
          <a:noFill/>
          <a:ln>
            <a:noFill/>
          </a:ln>
        </p:spPr>
      </p:pic>
      <p:pic>
        <p:nvPicPr>
          <p:cNvPr id="234" name="Google Shape;234;p33"/>
          <p:cNvPicPr preferRelativeResize="0"/>
          <p:nvPr/>
        </p:nvPicPr>
        <p:blipFill>
          <a:blip r:embed="rId6">
            <a:alphaModFix/>
          </a:blip>
          <a:stretch>
            <a:fillRect/>
          </a:stretch>
        </p:blipFill>
        <p:spPr>
          <a:xfrm>
            <a:off x="11875525" y="7234050"/>
            <a:ext cx="6255801" cy="90504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8" name="Shape 238"/>
        <p:cNvGrpSpPr/>
        <p:nvPr/>
      </p:nvGrpSpPr>
      <p:grpSpPr>
        <a:xfrm>
          <a:off x="0" y="0"/>
          <a:ext cx="0" cy="0"/>
          <a:chOff x="0" y="0"/>
          <a:chExt cx="0" cy="0"/>
        </a:xfrm>
      </p:grpSpPr>
      <p:pic>
        <p:nvPicPr>
          <p:cNvPr id="239" name="Google Shape;239;p34"/>
          <p:cNvPicPr preferRelativeResize="0"/>
          <p:nvPr/>
        </p:nvPicPr>
        <p:blipFill>
          <a:blip r:embed="rId3">
            <a:alphaModFix/>
          </a:blip>
          <a:stretch>
            <a:fillRect/>
          </a:stretch>
        </p:blipFill>
        <p:spPr>
          <a:xfrm>
            <a:off x="152400" y="198700"/>
            <a:ext cx="11305998" cy="4866200"/>
          </a:xfrm>
          <a:prstGeom prst="rect">
            <a:avLst/>
          </a:prstGeom>
          <a:noFill/>
          <a:ln>
            <a:noFill/>
          </a:ln>
        </p:spPr>
      </p:pic>
      <p:pic>
        <p:nvPicPr>
          <p:cNvPr id="240" name="Google Shape;240;p34"/>
          <p:cNvPicPr preferRelativeResize="0"/>
          <p:nvPr/>
        </p:nvPicPr>
        <p:blipFill>
          <a:blip r:embed="rId4">
            <a:alphaModFix/>
          </a:blip>
          <a:stretch>
            <a:fillRect/>
          </a:stretch>
        </p:blipFill>
        <p:spPr>
          <a:xfrm>
            <a:off x="152400" y="5199525"/>
            <a:ext cx="11306001" cy="4836934"/>
          </a:xfrm>
          <a:prstGeom prst="rect">
            <a:avLst/>
          </a:prstGeom>
          <a:noFill/>
          <a:ln>
            <a:noFill/>
          </a:ln>
        </p:spPr>
      </p:pic>
      <p:pic>
        <p:nvPicPr>
          <p:cNvPr id="241" name="Google Shape;241;p34"/>
          <p:cNvPicPr preferRelativeResize="0"/>
          <p:nvPr/>
        </p:nvPicPr>
        <p:blipFill>
          <a:blip r:embed="rId5">
            <a:alphaModFix/>
          </a:blip>
          <a:stretch>
            <a:fillRect/>
          </a:stretch>
        </p:blipFill>
        <p:spPr>
          <a:xfrm>
            <a:off x="11595325" y="1719738"/>
            <a:ext cx="6526574" cy="1824125"/>
          </a:xfrm>
          <a:prstGeom prst="rect">
            <a:avLst/>
          </a:prstGeom>
          <a:noFill/>
          <a:ln>
            <a:noFill/>
          </a:ln>
        </p:spPr>
      </p:pic>
      <p:pic>
        <p:nvPicPr>
          <p:cNvPr id="242" name="Google Shape;242;p34"/>
          <p:cNvPicPr preferRelativeResize="0"/>
          <p:nvPr/>
        </p:nvPicPr>
        <p:blipFill>
          <a:blip r:embed="rId6">
            <a:alphaModFix/>
          </a:blip>
          <a:stretch>
            <a:fillRect/>
          </a:stretch>
        </p:blipFill>
        <p:spPr>
          <a:xfrm>
            <a:off x="11595325" y="6898787"/>
            <a:ext cx="6526575" cy="143839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6" name="Shape 246"/>
        <p:cNvGrpSpPr/>
        <p:nvPr/>
      </p:nvGrpSpPr>
      <p:grpSpPr>
        <a:xfrm>
          <a:off x="0" y="0"/>
          <a:ext cx="0" cy="0"/>
          <a:chOff x="0" y="0"/>
          <a:chExt cx="0" cy="0"/>
        </a:xfrm>
      </p:grpSpPr>
      <p:pic>
        <p:nvPicPr>
          <p:cNvPr id="247" name="Google Shape;247;p35"/>
          <p:cNvPicPr preferRelativeResize="0"/>
          <p:nvPr/>
        </p:nvPicPr>
        <p:blipFill>
          <a:blip r:embed="rId3">
            <a:alphaModFix/>
          </a:blip>
          <a:stretch>
            <a:fillRect/>
          </a:stretch>
        </p:blipFill>
        <p:spPr>
          <a:xfrm>
            <a:off x="152400" y="152400"/>
            <a:ext cx="11789450" cy="4943399"/>
          </a:xfrm>
          <a:prstGeom prst="rect">
            <a:avLst/>
          </a:prstGeom>
          <a:noFill/>
          <a:ln>
            <a:noFill/>
          </a:ln>
        </p:spPr>
      </p:pic>
      <p:pic>
        <p:nvPicPr>
          <p:cNvPr id="248" name="Google Shape;248;p35"/>
          <p:cNvPicPr preferRelativeResize="0"/>
          <p:nvPr/>
        </p:nvPicPr>
        <p:blipFill>
          <a:blip r:embed="rId4">
            <a:alphaModFix/>
          </a:blip>
          <a:stretch>
            <a:fillRect/>
          </a:stretch>
        </p:blipFill>
        <p:spPr>
          <a:xfrm>
            <a:off x="152400" y="5226025"/>
            <a:ext cx="11789452" cy="4943399"/>
          </a:xfrm>
          <a:prstGeom prst="rect">
            <a:avLst/>
          </a:prstGeom>
          <a:noFill/>
          <a:ln>
            <a:noFill/>
          </a:ln>
        </p:spPr>
      </p:pic>
      <p:pic>
        <p:nvPicPr>
          <p:cNvPr id="249" name="Google Shape;249;p35"/>
          <p:cNvPicPr preferRelativeResize="0"/>
          <p:nvPr/>
        </p:nvPicPr>
        <p:blipFill>
          <a:blip r:embed="rId5">
            <a:alphaModFix/>
          </a:blip>
          <a:stretch>
            <a:fillRect/>
          </a:stretch>
        </p:blipFill>
        <p:spPr>
          <a:xfrm>
            <a:off x="12063475" y="2174450"/>
            <a:ext cx="6084325" cy="899300"/>
          </a:xfrm>
          <a:prstGeom prst="rect">
            <a:avLst/>
          </a:prstGeom>
          <a:noFill/>
          <a:ln>
            <a:noFill/>
          </a:ln>
        </p:spPr>
      </p:pic>
      <p:pic>
        <p:nvPicPr>
          <p:cNvPr id="250" name="Google Shape;250;p35"/>
          <p:cNvPicPr preferRelativeResize="0"/>
          <p:nvPr/>
        </p:nvPicPr>
        <p:blipFill>
          <a:blip r:embed="rId6">
            <a:alphaModFix/>
          </a:blip>
          <a:stretch>
            <a:fillRect/>
          </a:stretch>
        </p:blipFill>
        <p:spPr>
          <a:xfrm>
            <a:off x="12021287" y="7049788"/>
            <a:ext cx="6168700" cy="1295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6"/>
          <p:cNvPicPr preferRelativeResize="0"/>
          <p:nvPr/>
        </p:nvPicPr>
        <p:blipFill>
          <a:blip r:embed="rId3">
            <a:alphaModFix/>
          </a:blip>
          <a:stretch>
            <a:fillRect/>
          </a:stretch>
        </p:blipFill>
        <p:spPr>
          <a:xfrm>
            <a:off x="556522" y="3191185"/>
            <a:ext cx="8771175" cy="5479374"/>
          </a:xfrm>
          <a:prstGeom prst="rect">
            <a:avLst/>
          </a:prstGeom>
          <a:noFill/>
          <a:ln>
            <a:noFill/>
          </a:ln>
        </p:spPr>
      </p:pic>
      <p:pic>
        <p:nvPicPr>
          <p:cNvPr id="256" name="Google Shape;256;p36"/>
          <p:cNvPicPr preferRelativeResize="0"/>
          <p:nvPr/>
        </p:nvPicPr>
        <p:blipFill>
          <a:blip r:embed="rId4">
            <a:alphaModFix/>
          </a:blip>
          <a:stretch>
            <a:fillRect/>
          </a:stretch>
        </p:blipFill>
        <p:spPr>
          <a:xfrm>
            <a:off x="9913181" y="3297025"/>
            <a:ext cx="8153425" cy="5267675"/>
          </a:xfrm>
          <a:prstGeom prst="rect">
            <a:avLst/>
          </a:prstGeom>
          <a:noFill/>
          <a:ln>
            <a:noFill/>
          </a:ln>
        </p:spPr>
      </p:pic>
      <p:sp>
        <p:nvSpPr>
          <p:cNvPr id="257" name="Google Shape;257;p36"/>
          <p:cNvSpPr txBox="1"/>
          <p:nvPr/>
        </p:nvSpPr>
        <p:spPr>
          <a:xfrm>
            <a:off x="4786975" y="772100"/>
            <a:ext cx="84468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lt1"/>
                </a:solidFill>
                <a:latin typeface="Cambria"/>
                <a:ea typeface="Cambria"/>
                <a:cs typeface="Cambria"/>
                <a:sym typeface="Cambria"/>
              </a:rPr>
              <a:t>STATISTICAL ANALYSIS</a:t>
            </a:r>
            <a:br>
              <a:rPr b="1" lang="en-US" sz="2400">
                <a:solidFill>
                  <a:schemeClr val="lt1"/>
                </a:solidFill>
                <a:latin typeface="Cambria"/>
                <a:ea typeface="Cambria"/>
                <a:cs typeface="Cambria"/>
                <a:sym typeface="Cambria"/>
              </a:rPr>
            </a:br>
            <a:br>
              <a:rPr b="1" lang="en-US" sz="2400">
                <a:solidFill>
                  <a:schemeClr val="lt1"/>
                </a:solidFill>
                <a:latin typeface="Cambria"/>
                <a:ea typeface="Cambria"/>
                <a:cs typeface="Cambria"/>
                <a:sym typeface="Cambria"/>
              </a:rPr>
            </a:br>
            <a:r>
              <a:rPr b="1" lang="en-US" sz="2400">
                <a:solidFill>
                  <a:schemeClr val="lt1"/>
                </a:solidFill>
                <a:latin typeface="Cambria"/>
                <a:ea typeface="Cambria"/>
                <a:cs typeface="Cambria"/>
                <a:sym typeface="Cambria"/>
              </a:rPr>
              <a:t>ANOVA TEST</a:t>
            </a:r>
            <a:endParaRPr b="1" sz="2400">
              <a:solidFill>
                <a:schemeClr val="lt1"/>
              </a:solidFill>
              <a:latin typeface="Cambria"/>
              <a:ea typeface="Cambria"/>
              <a:cs typeface="Cambria"/>
              <a:sym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7"/>
          <p:cNvSpPr txBox="1"/>
          <p:nvPr/>
        </p:nvSpPr>
        <p:spPr>
          <a:xfrm>
            <a:off x="4786975" y="772100"/>
            <a:ext cx="84468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lt1"/>
                </a:solidFill>
                <a:latin typeface="Cambria"/>
                <a:ea typeface="Cambria"/>
                <a:cs typeface="Cambria"/>
                <a:sym typeface="Cambria"/>
              </a:rPr>
              <a:t>STATISTICAL ANALYSIS</a:t>
            </a:r>
            <a:br>
              <a:rPr b="1" lang="en-US" sz="2400">
                <a:solidFill>
                  <a:schemeClr val="lt1"/>
                </a:solidFill>
                <a:latin typeface="Cambria"/>
                <a:ea typeface="Cambria"/>
                <a:cs typeface="Cambria"/>
                <a:sym typeface="Cambria"/>
              </a:rPr>
            </a:br>
            <a:br>
              <a:rPr b="1" lang="en-US" sz="2400">
                <a:solidFill>
                  <a:schemeClr val="lt1"/>
                </a:solidFill>
                <a:latin typeface="Cambria"/>
                <a:ea typeface="Cambria"/>
                <a:cs typeface="Cambria"/>
                <a:sym typeface="Cambria"/>
              </a:rPr>
            </a:br>
            <a:r>
              <a:rPr b="1" lang="en-US" sz="2400">
                <a:solidFill>
                  <a:schemeClr val="lt1"/>
                </a:solidFill>
                <a:latin typeface="Cambria"/>
                <a:ea typeface="Cambria"/>
                <a:cs typeface="Cambria"/>
                <a:sym typeface="Cambria"/>
              </a:rPr>
              <a:t>CHI-SQUARE TEST</a:t>
            </a:r>
            <a:endParaRPr b="1" sz="2400">
              <a:solidFill>
                <a:schemeClr val="lt1"/>
              </a:solidFill>
              <a:latin typeface="Cambria"/>
              <a:ea typeface="Cambria"/>
              <a:cs typeface="Cambria"/>
              <a:sym typeface="Cambria"/>
            </a:endParaRPr>
          </a:p>
        </p:txBody>
      </p:sp>
      <p:pic>
        <p:nvPicPr>
          <p:cNvPr id="263" name="Google Shape;263;p37"/>
          <p:cNvPicPr preferRelativeResize="0"/>
          <p:nvPr/>
        </p:nvPicPr>
        <p:blipFill>
          <a:blip r:embed="rId3">
            <a:alphaModFix/>
          </a:blip>
          <a:stretch>
            <a:fillRect/>
          </a:stretch>
        </p:blipFill>
        <p:spPr>
          <a:xfrm>
            <a:off x="183300" y="2858575"/>
            <a:ext cx="9608382" cy="5706127"/>
          </a:xfrm>
          <a:prstGeom prst="rect">
            <a:avLst/>
          </a:prstGeom>
          <a:noFill/>
          <a:ln>
            <a:noFill/>
          </a:ln>
        </p:spPr>
      </p:pic>
      <p:pic>
        <p:nvPicPr>
          <p:cNvPr id="264" name="Google Shape;264;p37"/>
          <p:cNvPicPr preferRelativeResize="0"/>
          <p:nvPr/>
        </p:nvPicPr>
        <p:blipFill>
          <a:blip r:embed="rId4">
            <a:alphaModFix/>
          </a:blip>
          <a:stretch>
            <a:fillRect/>
          </a:stretch>
        </p:blipFill>
        <p:spPr>
          <a:xfrm>
            <a:off x="9959524" y="3295913"/>
            <a:ext cx="8048600" cy="483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 name="Shape 68"/>
        <p:cNvGrpSpPr/>
        <p:nvPr/>
      </p:nvGrpSpPr>
      <p:grpSpPr>
        <a:xfrm>
          <a:off x="0" y="0"/>
          <a:ext cx="0" cy="0"/>
          <a:chOff x="0" y="0"/>
          <a:chExt cx="0" cy="0"/>
        </a:xfrm>
      </p:grpSpPr>
      <p:sp>
        <p:nvSpPr>
          <p:cNvPr id="69" name="Google Shape;69;p11"/>
          <p:cNvSpPr txBox="1"/>
          <p:nvPr>
            <p:ph type="title"/>
          </p:nvPr>
        </p:nvSpPr>
        <p:spPr>
          <a:xfrm>
            <a:off x="8877999" y="1126110"/>
            <a:ext cx="8648700" cy="1752600"/>
          </a:xfrm>
          <a:prstGeom prst="rect">
            <a:avLst/>
          </a:prstGeom>
          <a:solidFill>
            <a:srgbClr val="000000"/>
          </a:solidFill>
          <a:ln>
            <a:noFill/>
          </a:ln>
        </p:spPr>
        <p:txBody>
          <a:bodyPr anchorCtr="0" anchor="t" bIns="0" lIns="0" spcFirstLastPara="1" rIns="0" wrap="square" tIns="425450">
            <a:spAutoFit/>
          </a:bodyPr>
          <a:lstStyle/>
          <a:p>
            <a:pPr indent="0" lvl="0" marL="0" marR="28575" rtl="0" algn="ctr">
              <a:lnSpc>
                <a:spcPct val="100000"/>
              </a:lnSpc>
              <a:spcBef>
                <a:spcPts val="0"/>
              </a:spcBef>
              <a:spcAft>
                <a:spcPts val="0"/>
              </a:spcAft>
              <a:buNone/>
            </a:pPr>
            <a:r>
              <a:rPr lang="en-US" sz="4400">
                <a:solidFill>
                  <a:srgbClr val="FFFFFF"/>
                </a:solidFill>
                <a:latin typeface="Calibri"/>
                <a:ea typeface="Calibri"/>
                <a:cs typeface="Calibri"/>
                <a:sym typeface="Calibri"/>
              </a:rPr>
              <a:t>Introduction</a:t>
            </a:r>
            <a:endParaRPr sz="4400">
              <a:latin typeface="Calibri"/>
              <a:ea typeface="Calibri"/>
              <a:cs typeface="Calibri"/>
              <a:sym typeface="Calibri"/>
            </a:endParaRPr>
          </a:p>
        </p:txBody>
      </p:sp>
      <p:sp>
        <p:nvSpPr>
          <p:cNvPr id="70" name="Google Shape;70;p11"/>
          <p:cNvSpPr txBox="1"/>
          <p:nvPr/>
        </p:nvSpPr>
        <p:spPr>
          <a:xfrm>
            <a:off x="8897050" y="3393150"/>
            <a:ext cx="8648700" cy="5204700"/>
          </a:xfrm>
          <a:prstGeom prst="rect">
            <a:avLst/>
          </a:prstGeom>
          <a:noFill/>
          <a:ln>
            <a:noFill/>
          </a:ln>
        </p:spPr>
        <p:txBody>
          <a:bodyPr anchorCtr="0" anchor="t" bIns="0" lIns="0" spcFirstLastPara="1" rIns="0" wrap="square" tIns="9525">
            <a:spAutoFit/>
          </a:bodyPr>
          <a:lstStyle/>
          <a:p>
            <a:pPr indent="-635" lvl="0" marL="12700" marR="5080" rtl="0" algn="just">
              <a:lnSpc>
                <a:spcPct val="115000"/>
              </a:lnSpc>
              <a:spcBef>
                <a:spcPts val="0"/>
              </a:spcBef>
              <a:spcAft>
                <a:spcPts val="0"/>
              </a:spcAft>
              <a:buNone/>
            </a:pPr>
            <a:r>
              <a:rPr lang="en-US" sz="2700">
                <a:solidFill>
                  <a:schemeClr val="dk1"/>
                </a:solidFill>
                <a:latin typeface="Cambria"/>
                <a:ea typeface="Cambria"/>
                <a:cs typeface="Cambria"/>
                <a:sym typeface="Cambria"/>
              </a:rPr>
              <a:t>HR analytics is the process of collecting and analyzing Human Resource (HR) data in order to improve an organization’s workforce performance. The process can also be referred to as talent analytics, people analytics, or even workforce analytics. </a:t>
            </a:r>
            <a:endParaRPr sz="2700">
              <a:solidFill>
                <a:schemeClr val="dk1"/>
              </a:solidFill>
              <a:latin typeface="Cambria"/>
              <a:ea typeface="Cambria"/>
              <a:cs typeface="Cambria"/>
              <a:sym typeface="Cambria"/>
            </a:endParaRPr>
          </a:p>
          <a:p>
            <a:pPr indent="-635" lvl="0" marL="12700" marR="5080" rtl="0" algn="just">
              <a:lnSpc>
                <a:spcPct val="115000"/>
              </a:lnSpc>
              <a:spcBef>
                <a:spcPts val="0"/>
              </a:spcBef>
              <a:spcAft>
                <a:spcPts val="0"/>
              </a:spcAft>
              <a:buNone/>
            </a:pPr>
            <a:r>
              <a:t/>
            </a:r>
            <a:endParaRPr sz="2700">
              <a:solidFill>
                <a:schemeClr val="dk1"/>
              </a:solidFill>
              <a:latin typeface="Cambria"/>
              <a:ea typeface="Cambria"/>
              <a:cs typeface="Cambria"/>
              <a:sym typeface="Cambria"/>
            </a:endParaRPr>
          </a:p>
          <a:p>
            <a:pPr indent="-635" lvl="0" marL="12700" marR="5080" rtl="0" algn="just">
              <a:lnSpc>
                <a:spcPct val="115000"/>
              </a:lnSpc>
              <a:spcBef>
                <a:spcPts val="0"/>
              </a:spcBef>
              <a:spcAft>
                <a:spcPts val="0"/>
              </a:spcAft>
              <a:buNone/>
            </a:pPr>
            <a:r>
              <a:rPr lang="en-US" sz="2700">
                <a:solidFill>
                  <a:schemeClr val="dk1"/>
                </a:solidFill>
                <a:latin typeface="Cambria"/>
                <a:ea typeface="Cambria"/>
                <a:cs typeface="Cambria"/>
                <a:sym typeface="Cambria"/>
              </a:rPr>
              <a:t>This method of data analysis takes data that is routinely collected by HR and correlates it to HR and organizational objectives. Doing so provides measured evidence of how HR initiatives are contributing to the organization’s goals and strategies.</a:t>
            </a:r>
            <a:endParaRPr sz="3950">
              <a:solidFill>
                <a:schemeClr val="dk1"/>
              </a:solidFill>
              <a:latin typeface="Cambria"/>
              <a:ea typeface="Cambria"/>
              <a:cs typeface="Cambria"/>
              <a:sym typeface="Cambria"/>
            </a:endParaRPr>
          </a:p>
        </p:txBody>
      </p:sp>
      <p:pic>
        <p:nvPicPr>
          <p:cNvPr id="71" name="Google Shape;71;p11"/>
          <p:cNvPicPr preferRelativeResize="0"/>
          <p:nvPr/>
        </p:nvPicPr>
        <p:blipFill rotWithShape="1">
          <a:blip r:embed="rId3">
            <a:alphaModFix/>
          </a:blip>
          <a:srcRect b="0" l="0" r="0" t="0"/>
          <a:stretch/>
        </p:blipFill>
        <p:spPr>
          <a:xfrm>
            <a:off x="0" y="0"/>
            <a:ext cx="8325590" cy="10299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268" name="Shape 268"/>
        <p:cNvGrpSpPr/>
        <p:nvPr/>
      </p:nvGrpSpPr>
      <p:grpSpPr>
        <a:xfrm>
          <a:off x="0" y="0"/>
          <a:ext cx="0" cy="0"/>
          <a:chOff x="0" y="0"/>
          <a:chExt cx="0" cy="0"/>
        </a:xfrm>
      </p:grpSpPr>
      <p:pic>
        <p:nvPicPr>
          <p:cNvPr id="269" name="Google Shape;269;p38"/>
          <p:cNvPicPr preferRelativeResize="0"/>
          <p:nvPr/>
        </p:nvPicPr>
        <p:blipFill>
          <a:blip r:embed="rId3">
            <a:alphaModFix/>
          </a:blip>
          <a:stretch>
            <a:fillRect/>
          </a:stretch>
        </p:blipFill>
        <p:spPr>
          <a:xfrm>
            <a:off x="6021775" y="0"/>
            <a:ext cx="12278933" cy="10299700"/>
          </a:xfrm>
          <a:prstGeom prst="rect">
            <a:avLst/>
          </a:prstGeom>
          <a:noFill/>
          <a:ln>
            <a:noFill/>
          </a:ln>
        </p:spPr>
      </p:pic>
      <p:sp>
        <p:nvSpPr>
          <p:cNvPr id="270" name="Google Shape;270;p38"/>
          <p:cNvSpPr txBox="1"/>
          <p:nvPr/>
        </p:nvSpPr>
        <p:spPr>
          <a:xfrm>
            <a:off x="802975" y="2841300"/>
            <a:ext cx="4524600" cy="47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latin typeface="Cambria"/>
                <a:ea typeface="Cambria"/>
                <a:cs typeface="Cambria"/>
                <a:sym typeface="Cambria"/>
              </a:rPr>
              <a:t>LABEL </a:t>
            </a:r>
            <a:br>
              <a:rPr lang="en-US" sz="4100">
                <a:solidFill>
                  <a:schemeClr val="lt1"/>
                </a:solidFill>
                <a:latin typeface="Cambria"/>
                <a:ea typeface="Cambria"/>
                <a:cs typeface="Cambria"/>
                <a:sym typeface="Cambria"/>
              </a:rPr>
            </a:br>
            <a:r>
              <a:rPr lang="en-US" sz="4100">
                <a:solidFill>
                  <a:schemeClr val="lt1"/>
                </a:solidFill>
                <a:latin typeface="Cambria"/>
                <a:ea typeface="Cambria"/>
                <a:cs typeface="Cambria"/>
                <a:sym typeface="Cambria"/>
              </a:rPr>
              <a:t>ENCODING</a:t>
            </a:r>
            <a:endParaRPr sz="4100">
              <a:solidFill>
                <a:schemeClr val="lt1"/>
              </a:solidFill>
              <a:latin typeface="Cambria"/>
              <a:ea typeface="Cambria"/>
              <a:cs typeface="Cambria"/>
              <a:sym typeface="Cambr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274" name="Shape 274"/>
        <p:cNvGrpSpPr/>
        <p:nvPr/>
      </p:nvGrpSpPr>
      <p:grpSpPr>
        <a:xfrm>
          <a:off x="0" y="0"/>
          <a:ext cx="0" cy="0"/>
          <a:chOff x="0" y="0"/>
          <a:chExt cx="0" cy="0"/>
        </a:xfrm>
      </p:grpSpPr>
      <p:sp>
        <p:nvSpPr>
          <p:cNvPr id="275" name="Google Shape;275;p39"/>
          <p:cNvSpPr txBox="1"/>
          <p:nvPr/>
        </p:nvSpPr>
        <p:spPr>
          <a:xfrm>
            <a:off x="802975" y="2841300"/>
            <a:ext cx="4524600" cy="47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latin typeface="Cambria"/>
                <a:ea typeface="Cambria"/>
                <a:cs typeface="Cambria"/>
                <a:sym typeface="Cambria"/>
              </a:rPr>
              <a:t>TRAIN AND TEST DATASET</a:t>
            </a:r>
            <a:endParaRPr sz="4100">
              <a:solidFill>
                <a:schemeClr val="lt1"/>
              </a:solidFill>
              <a:latin typeface="Cambria"/>
              <a:ea typeface="Cambria"/>
              <a:cs typeface="Cambria"/>
              <a:sym typeface="Cambria"/>
            </a:endParaRPr>
          </a:p>
        </p:txBody>
      </p:sp>
      <p:pic>
        <p:nvPicPr>
          <p:cNvPr id="276" name="Google Shape;276;p39"/>
          <p:cNvPicPr preferRelativeResize="0"/>
          <p:nvPr/>
        </p:nvPicPr>
        <p:blipFill>
          <a:blip r:embed="rId3">
            <a:alphaModFix/>
          </a:blip>
          <a:stretch>
            <a:fillRect/>
          </a:stretch>
        </p:blipFill>
        <p:spPr>
          <a:xfrm>
            <a:off x="6010567" y="0"/>
            <a:ext cx="12290132" cy="10299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280" name="Shape 280"/>
        <p:cNvGrpSpPr/>
        <p:nvPr/>
      </p:nvGrpSpPr>
      <p:grpSpPr>
        <a:xfrm>
          <a:off x="0" y="0"/>
          <a:ext cx="0" cy="0"/>
          <a:chOff x="0" y="0"/>
          <a:chExt cx="0" cy="0"/>
        </a:xfrm>
      </p:grpSpPr>
      <p:sp>
        <p:nvSpPr>
          <p:cNvPr id="281" name="Google Shape;281;p40"/>
          <p:cNvSpPr txBox="1"/>
          <p:nvPr/>
        </p:nvSpPr>
        <p:spPr>
          <a:xfrm>
            <a:off x="858050" y="447825"/>
            <a:ext cx="165846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latin typeface="Cambria"/>
                <a:ea typeface="Cambria"/>
                <a:cs typeface="Cambria"/>
                <a:sym typeface="Cambria"/>
              </a:rPr>
              <a:t>LOGISTIC REGRESSION</a:t>
            </a:r>
            <a:endParaRPr sz="4100">
              <a:solidFill>
                <a:schemeClr val="lt1"/>
              </a:solidFill>
              <a:latin typeface="Cambria"/>
              <a:ea typeface="Cambria"/>
              <a:cs typeface="Cambria"/>
              <a:sym typeface="Cambria"/>
            </a:endParaRPr>
          </a:p>
        </p:txBody>
      </p:sp>
      <p:pic>
        <p:nvPicPr>
          <p:cNvPr id="282" name="Google Shape;282;p40"/>
          <p:cNvPicPr preferRelativeResize="0"/>
          <p:nvPr/>
        </p:nvPicPr>
        <p:blipFill>
          <a:blip r:embed="rId3">
            <a:alphaModFix/>
          </a:blip>
          <a:stretch>
            <a:fillRect/>
          </a:stretch>
        </p:blipFill>
        <p:spPr>
          <a:xfrm>
            <a:off x="2640000" y="2623250"/>
            <a:ext cx="13020675" cy="6743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286" name="Shape 286"/>
        <p:cNvGrpSpPr/>
        <p:nvPr/>
      </p:nvGrpSpPr>
      <p:grpSpPr>
        <a:xfrm>
          <a:off x="0" y="0"/>
          <a:ext cx="0" cy="0"/>
          <a:chOff x="0" y="0"/>
          <a:chExt cx="0" cy="0"/>
        </a:xfrm>
      </p:grpSpPr>
      <p:sp>
        <p:nvSpPr>
          <p:cNvPr id="287" name="Google Shape;287;p41"/>
          <p:cNvSpPr txBox="1"/>
          <p:nvPr/>
        </p:nvSpPr>
        <p:spPr>
          <a:xfrm>
            <a:off x="858050" y="447825"/>
            <a:ext cx="165846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latin typeface="Cambria"/>
                <a:ea typeface="Cambria"/>
                <a:cs typeface="Cambria"/>
                <a:sym typeface="Cambria"/>
              </a:rPr>
              <a:t>RANDOM FOREST CLASSIFIER</a:t>
            </a:r>
            <a:endParaRPr sz="4100">
              <a:solidFill>
                <a:schemeClr val="lt1"/>
              </a:solidFill>
              <a:latin typeface="Cambria"/>
              <a:ea typeface="Cambria"/>
              <a:cs typeface="Cambria"/>
              <a:sym typeface="Cambria"/>
            </a:endParaRPr>
          </a:p>
        </p:txBody>
      </p:sp>
      <p:pic>
        <p:nvPicPr>
          <p:cNvPr id="288" name="Google Shape;288;p41"/>
          <p:cNvPicPr preferRelativeResize="0"/>
          <p:nvPr/>
        </p:nvPicPr>
        <p:blipFill>
          <a:blip r:embed="rId3">
            <a:alphaModFix/>
          </a:blip>
          <a:stretch>
            <a:fillRect/>
          </a:stretch>
        </p:blipFill>
        <p:spPr>
          <a:xfrm>
            <a:off x="3821913" y="2144550"/>
            <a:ext cx="10656874" cy="7728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292" name="Shape 292"/>
        <p:cNvGrpSpPr/>
        <p:nvPr/>
      </p:nvGrpSpPr>
      <p:grpSpPr>
        <a:xfrm>
          <a:off x="0" y="0"/>
          <a:ext cx="0" cy="0"/>
          <a:chOff x="0" y="0"/>
          <a:chExt cx="0" cy="0"/>
        </a:xfrm>
      </p:grpSpPr>
      <p:sp>
        <p:nvSpPr>
          <p:cNvPr id="293" name="Google Shape;293;p42"/>
          <p:cNvSpPr txBox="1"/>
          <p:nvPr/>
        </p:nvSpPr>
        <p:spPr>
          <a:xfrm>
            <a:off x="858050" y="447825"/>
            <a:ext cx="165846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100">
                <a:solidFill>
                  <a:schemeClr val="lt1"/>
                </a:solidFill>
                <a:latin typeface="Cambria"/>
                <a:ea typeface="Cambria"/>
                <a:cs typeface="Cambria"/>
                <a:sym typeface="Cambria"/>
              </a:rPr>
              <a:t>                                           SUPPORT VECTOR MACHINE</a:t>
            </a:r>
            <a:endParaRPr sz="4100">
              <a:solidFill>
                <a:schemeClr val="lt1"/>
              </a:solidFill>
              <a:latin typeface="Cambria"/>
              <a:ea typeface="Cambria"/>
              <a:cs typeface="Cambria"/>
              <a:sym typeface="Cambria"/>
            </a:endParaRPr>
          </a:p>
        </p:txBody>
      </p:sp>
      <p:pic>
        <p:nvPicPr>
          <p:cNvPr id="294" name="Google Shape;294;p42"/>
          <p:cNvPicPr preferRelativeResize="0"/>
          <p:nvPr/>
        </p:nvPicPr>
        <p:blipFill>
          <a:blip r:embed="rId3">
            <a:alphaModFix/>
          </a:blip>
          <a:stretch>
            <a:fillRect/>
          </a:stretch>
        </p:blipFill>
        <p:spPr>
          <a:xfrm>
            <a:off x="4255463" y="2113675"/>
            <a:ext cx="9789776" cy="7908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298" name="Shape 298"/>
        <p:cNvGrpSpPr/>
        <p:nvPr/>
      </p:nvGrpSpPr>
      <p:grpSpPr>
        <a:xfrm>
          <a:off x="0" y="0"/>
          <a:ext cx="0" cy="0"/>
          <a:chOff x="0" y="0"/>
          <a:chExt cx="0" cy="0"/>
        </a:xfrm>
      </p:grpSpPr>
      <p:sp>
        <p:nvSpPr>
          <p:cNvPr id="299" name="Google Shape;299;p43"/>
          <p:cNvSpPr txBox="1"/>
          <p:nvPr/>
        </p:nvSpPr>
        <p:spPr>
          <a:xfrm>
            <a:off x="858050" y="447825"/>
            <a:ext cx="165846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100">
                <a:solidFill>
                  <a:schemeClr val="lt1"/>
                </a:solidFill>
                <a:latin typeface="Cambria"/>
                <a:ea typeface="Cambria"/>
                <a:cs typeface="Cambria"/>
                <a:sym typeface="Cambria"/>
              </a:rPr>
              <a:t>                                                 XGBOOST CLASSIFIER</a:t>
            </a:r>
            <a:endParaRPr sz="4100">
              <a:solidFill>
                <a:schemeClr val="lt1"/>
              </a:solidFill>
              <a:latin typeface="Cambria"/>
              <a:ea typeface="Cambria"/>
              <a:cs typeface="Cambria"/>
              <a:sym typeface="Cambria"/>
            </a:endParaRPr>
          </a:p>
        </p:txBody>
      </p:sp>
      <p:pic>
        <p:nvPicPr>
          <p:cNvPr id="300" name="Google Shape;300;p43"/>
          <p:cNvPicPr preferRelativeResize="0"/>
          <p:nvPr/>
        </p:nvPicPr>
        <p:blipFill>
          <a:blip r:embed="rId3">
            <a:alphaModFix/>
          </a:blip>
          <a:stretch>
            <a:fillRect/>
          </a:stretch>
        </p:blipFill>
        <p:spPr>
          <a:xfrm>
            <a:off x="1739850" y="2175450"/>
            <a:ext cx="14820999" cy="7738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304" name="Shape 304"/>
        <p:cNvGrpSpPr/>
        <p:nvPr/>
      </p:nvGrpSpPr>
      <p:grpSpPr>
        <a:xfrm>
          <a:off x="0" y="0"/>
          <a:ext cx="0" cy="0"/>
          <a:chOff x="0" y="0"/>
          <a:chExt cx="0" cy="0"/>
        </a:xfrm>
      </p:grpSpPr>
      <p:sp>
        <p:nvSpPr>
          <p:cNvPr id="305" name="Google Shape;305;p44"/>
          <p:cNvSpPr txBox="1"/>
          <p:nvPr/>
        </p:nvSpPr>
        <p:spPr>
          <a:xfrm>
            <a:off x="858050" y="447825"/>
            <a:ext cx="165846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100">
                <a:solidFill>
                  <a:schemeClr val="lt1"/>
                </a:solidFill>
                <a:latin typeface="Cambria"/>
                <a:ea typeface="Cambria"/>
                <a:cs typeface="Cambria"/>
                <a:sym typeface="Cambria"/>
              </a:rPr>
              <a:t>                                                 LIGHTGBM CLASSIFIER</a:t>
            </a:r>
            <a:endParaRPr sz="4100">
              <a:solidFill>
                <a:schemeClr val="lt1"/>
              </a:solidFill>
              <a:latin typeface="Cambria"/>
              <a:ea typeface="Cambria"/>
              <a:cs typeface="Cambria"/>
              <a:sym typeface="Cambria"/>
            </a:endParaRPr>
          </a:p>
        </p:txBody>
      </p:sp>
      <p:pic>
        <p:nvPicPr>
          <p:cNvPr id="306" name="Google Shape;306;p44"/>
          <p:cNvPicPr preferRelativeResize="0"/>
          <p:nvPr/>
        </p:nvPicPr>
        <p:blipFill>
          <a:blip r:embed="rId3">
            <a:alphaModFix/>
          </a:blip>
          <a:stretch>
            <a:fillRect/>
          </a:stretch>
        </p:blipFill>
        <p:spPr>
          <a:xfrm>
            <a:off x="3343213" y="2098225"/>
            <a:ext cx="11614274" cy="77905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310" name="Shape 310"/>
        <p:cNvGrpSpPr/>
        <p:nvPr/>
      </p:nvGrpSpPr>
      <p:grpSpPr>
        <a:xfrm>
          <a:off x="0" y="0"/>
          <a:ext cx="0" cy="0"/>
          <a:chOff x="0" y="0"/>
          <a:chExt cx="0" cy="0"/>
        </a:xfrm>
      </p:grpSpPr>
      <p:sp>
        <p:nvSpPr>
          <p:cNvPr id="311" name="Google Shape;311;p45"/>
          <p:cNvSpPr txBox="1"/>
          <p:nvPr/>
        </p:nvSpPr>
        <p:spPr>
          <a:xfrm>
            <a:off x="858050" y="447825"/>
            <a:ext cx="165846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100">
                <a:solidFill>
                  <a:schemeClr val="lt1"/>
                </a:solidFill>
                <a:latin typeface="Cambria"/>
                <a:ea typeface="Cambria"/>
                <a:cs typeface="Cambria"/>
                <a:sym typeface="Cambria"/>
              </a:rPr>
              <a:t>                                                 CATBOOST CLASSIFIER</a:t>
            </a:r>
            <a:endParaRPr sz="4100">
              <a:solidFill>
                <a:schemeClr val="lt1"/>
              </a:solidFill>
              <a:latin typeface="Cambria"/>
              <a:ea typeface="Cambria"/>
              <a:cs typeface="Cambria"/>
              <a:sym typeface="Cambria"/>
            </a:endParaRPr>
          </a:p>
        </p:txBody>
      </p:sp>
      <p:pic>
        <p:nvPicPr>
          <p:cNvPr id="312" name="Google Shape;312;p45"/>
          <p:cNvPicPr preferRelativeResize="0"/>
          <p:nvPr/>
        </p:nvPicPr>
        <p:blipFill>
          <a:blip r:embed="rId3">
            <a:alphaModFix/>
          </a:blip>
          <a:stretch>
            <a:fillRect/>
          </a:stretch>
        </p:blipFill>
        <p:spPr>
          <a:xfrm>
            <a:off x="1853075" y="2221775"/>
            <a:ext cx="14594548" cy="7581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316" name="Shape 316"/>
        <p:cNvGrpSpPr/>
        <p:nvPr/>
      </p:nvGrpSpPr>
      <p:grpSpPr>
        <a:xfrm>
          <a:off x="0" y="0"/>
          <a:ext cx="0" cy="0"/>
          <a:chOff x="0" y="0"/>
          <a:chExt cx="0" cy="0"/>
        </a:xfrm>
      </p:grpSpPr>
      <p:sp>
        <p:nvSpPr>
          <p:cNvPr id="317" name="Google Shape;317;p46"/>
          <p:cNvSpPr txBox="1"/>
          <p:nvPr/>
        </p:nvSpPr>
        <p:spPr>
          <a:xfrm>
            <a:off x="858050" y="447825"/>
            <a:ext cx="16584600" cy="142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100">
                <a:solidFill>
                  <a:schemeClr val="lt1"/>
                </a:solidFill>
                <a:latin typeface="Cambria"/>
                <a:ea typeface="Cambria"/>
                <a:cs typeface="Cambria"/>
                <a:sym typeface="Cambria"/>
              </a:rPr>
              <a:t>                                                 ADABOOST CLASSIFIER</a:t>
            </a:r>
            <a:endParaRPr sz="4100">
              <a:solidFill>
                <a:schemeClr val="lt1"/>
              </a:solidFill>
              <a:latin typeface="Cambria"/>
              <a:ea typeface="Cambria"/>
              <a:cs typeface="Cambria"/>
              <a:sym typeface="Cambria"/>
            </a:endParaRPr>
          </a:p>
        </p:txBody>
      </p:sp>
      <p:pic>
        <p:nvPicPr>
          <p:cNvPr id="318" name="Google Shape;318;p46"/>
          <p:cNvPicPr preferRelativeResize="0"/>
          <p:nvPr/>
        </p:nvPicPr>
        <p:blipFill>
          <a:blip r:embed="rId3">
            <a:alphaModFix/>
          </a:blip>
          <a:stretch>
            <a:fillRect/>
          </a:stretch>
        </p:blipFill>
        <p:spPr>
          <a:xfrm>
            <a:off x="1667263" y="2067350"/>
            <a:ext cx="14966176" cy="7784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322" name="Shape 322"/>
        <p:cNvGrpSpPr/>
        <p:nvPr/>
      </p:nvGrpSpPr>
      <p:grpSpPr>
        <a:xfrm>
          <a:off x="0" y="0"/>
          <a:ext cx="0" cy="0"/>
          <a:chOff x="0" y="0"/>
          <a:chExt cx="0" cy="0"/>
        </a:xfrm>
      </p:grpSpPr>
      <p:sp>
        <p:nvSpPr>
          <p:cNvPr id="323" name="Google Shape;323;p47"/>
          <p:cNvSpPr txBox="1"/>
          <p:nvPr/>
        </p:nvSpPr>
        <p:spPr>
          <a:xfrm>
            <a:off x="1290400" y="3205325"/>
            <a:ext cx="4454100" cy="332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100">
                <a:solidFill>
                  <a:schemeClr val="lt1"/>
                </a:solidFill>
                <a:latin typeface="Cambria"/>
                <a:ea typeface="Cambria"/>
                <a:cs typeface="Cambria"/>
                <a:sym typeface="Cambria"/>
              </a:rPr>
              <a:t>       ROC CURVE</a:t>
            </a:r>
            <a:endParaRPr sz="4100">
              <a:solidFill>
                <a:schemeClr val="lt1"/>
              </a:solidFill>
              <a:latin typeface="Cambria"/>
              <a:ea typeface="Cambria"/>
              <a:cs typeface="Cambria"/>
              <a:sym typeface="Cambria"/>
            </a:endParaRPr>
          </a:p>
        </p:txBody>
      </p:sp>
      <p:pic>
        <p:nvPicPr>
          <p:cNvPr id="324" name="Google Shape;324;p47"/>
          <p:cNvPicPr preferRelativeResize="0"/>
          <p:nvPr/>
        </p:nvPicPr>
        <p:blipFill>
          <a:blip r:embed="rId3">
            <a:alphaModFix/>
          </a:blip>
          <a:stretch>
            <a:fillRect/>
          </a:stretch>
        </p:blipFill>
        <p:spPr>
          <a:xfrm>
            <a:off x="7163150" y="1381113"/>
            <a:ext cx="9315450" cy="7400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3">
            <a:alphaModFix/>
          </a:blip>
          <a:srcRect b="0" l="0" r="0" t="0"/>
          <a:stretch/>
        </p:blipFill>
        <p:spPr>
          <a:xfrm>
            <a:off x="0" y="116401"/>
            <a:ext cx="5977549" cy="10170597"/>
          </a:xfrm>
          <a:prstGeom prst="rect">
            <a:avLst/>
          </a:prstGeom>
          <a:noFill/>
          <a:ln>
            <a:noFill/>
          </a:ln>
        </p:spPr>
      </p:pic>
      <p:sp>
        <p:nvSpPr>
          <p:cNvPr id="77" name="Google Shape;77;p12"/>
          <p:cNvSpPr txBox="1"/>
          <p:nvPr>
            <p:ph type="title"/>
          </p:nvPr>
        </p:nvSpPr>
        <p:spPr>
          <a:xfrm>
            <a:off x="8878000" y="1126100"/>
            <a:ext cx="8648700" cy="1591800"/>
          </a:xfrm>
          <a:prstGeom prst="rect">
            <a:avLst/>
          </a:prstGeom>
          <a:solidFill>
            <a:srgbClr val="000000"/>
          </a:solidFill>
          <a:ln>
            <a:noFill/>
          </a:ln>
        </p:spPr>
        <p:txBody>
          <a:bodyPr anchorCtr="0" anchor="t" bIns="0" lIns="0" spcFirstLastPara="1" rIns="0" wrap="square" tIns="422275">
            <a:normAutofit/>
          </a:bodyPr>
          <a:lstStyle/>
          <a:p>
            <a:pPr indent="0" lvl="0" marL="246379" rtl="0" algn="ctr">
              <a:lnSpc>
                <a:spcPct val="100000"/>
              </a:lnSpc>
              <a:spcBef>
                <a:spcPts val="0"/>
              </a:spcBef>
              <a:spcAft>
                <a:spcPts val="0"/>
              </a:spcAft>
              <a:buNone/>
            </a:pPr>
            <a:r>
              <a:rPr lang="en-US" sz="4350">
                <a:solidFill>
                  <a:srgbClr val="FFFFFF"/>
                </a:solidFill>
                <a:latin typeface="Cambria"/>
                <a:ea typeface="Cambria"/>
                <a:cs typeface="Cambria"/>
                <a:sym typeface="Cambria"/>
              </a:rPr>
              <a:t>OBJECTIVE</a:t>
            </a:r>
            <a:endParaRPr sz="4350">
              <a:latin typeface="Cambria"/>
              <a:ea typeface="Cambria"/>
              <a:cs typeface="Cambria"/>
              <a:sym typeface="Cambria"/>
            </a:endParaRPr>
          </a:p>
        </p:txBody>
      </p:sp>
      <p:sp>
        <p:nvSpPr>
          <p:cNvPr id="78" name="Google Shape;78;p12"/>
          <p:cNvSpPr txBox="1"/>
          <p:nvPr/>
        </p:nvSpPr>
        <p:spPr>
          <a:xfrm>
            <a:off x="9367890" y="3532131"/>
            <a:ext cx="7668900" cy="4820700"/>
          </a:xfrm>
          <a:prstGeom prst="rect">
            <a:avLst/>
          </a:prstGeom>
          <a:noFill/>
          <a:ln>
            <a:noFill/>
          </a:ln>
        </p:spPr>
        <p:txBody>
          <a:bodyPr anchorCtr="0" anchor="t" bIns="0" lIns="0" spcFirstLastPara="1" rIns="0" wrap="square" tIns="10775">
            <a:spAutoFit/>
          </a:bodyPr>
          <a:lstStyle/>
          <a:p>
            <a:pPr indent="-635" lvl="0" marL="12065" marR="5080" rtl="0" algn="just">
              <a:lnSpc>
                <a:spcPct val="117700"/>
              </a:lnSpc>
              <a:spcBef>
                <a:spcPts val="0"/>
              </a:spcBef>
              <a:spcAft>
                <a:spcPts val="0"/>
              </a:spcAft>
              <a:buNone/>
            </a:pPr>
            <a:r>
              <a:rPr lang="en-US" sz="3000">
                <a:solidFill>
                  <a:schemeClr val="dk1"/>
                </a:solidFill>
                <a:latin typeface="Cambria"/>
                <a:ea typeface="Cambria"/>
                <a:cs typeface="Cambria"/>
                <a:sym typeface="Cambria"/>
              </a:rPr>
              <a:t>Employee attrition is the rate at which employees leave a company. The goal of this analysis is to model employee attrition and determine the most dominant contributing factors that govern this turnover. Through this kind of analysis, we can understand how many employees are likely to leave, while also determining which employees are at the highest risk and for what reasons.</a:t>
            </a:r>
            <a:endParaRPr sz="3000">
              <a:solidFill>
                <a:schemeClr val="dk1"/>
              </a:solidFill>
              <a:latin typeface="Cambria"/>
              <a:ea typeface="Cambria"/>
              <a:cs typeface="Cambria"/>
              <a:sym typeface="Cambri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8" name="Shape 328"/>
        <p:cNvGrpSpPr/>
        <p:nvPr/>
      </p:nvGrpSpPr>
      <p:grpSpPr>
        <a:xfrm>
          <a:off x="0" y="0"/>
          <a:ext cx="0" cy="0"/>
          <a:chOff x="0" y="0"/>
          <a:chExt cx="0" cy="0"/>
        </a:xfrm>
      </p:grpSpPr>
      <p:sp>
        <p:nvSpPr>
          <p:cNvPr id="329" name="Google Shape;329;p48"/>
          <p:cNvSpPr/>
          <p:nvPr/>
        </p:nvSpPr>
        <p:spPr>
          <a:xfrm>
            <a:off x="6195516" y="9055843"/>
            <a:ext cx="5897245" cy="1228725"/>
          </a:xfrm>
          <a:custGeom>
            <a:rect b="b" l="l" r="r" t="t"/>
            <a:pathLst>
              <a:path extrusionOk="0" h="1228725" w="5897245">
                <a:moveTo>
                  <a:pt x="5897026" y="1228216"/>
                </a:moveTo>
                <a:lnTo>
                  <a:pt x="0" y="1228216"/>
                </a:lnTo>
                <a:lnTo>
                  <a:pt x="0" y="0"/>
                </a:lnTo>
                <a:lnTo>
                  <a:pt x="5897026" y="0"/>
                </a:lnTo>
                <a:lnTo>
                  <a:pt x="5897026" y="122821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0" name="Google Shape;330;p48"/>
          <p:cNvSpPr/>
          <p:nvPr/>
        </p:nvSpPr>
        <p:spPr>
          <a:xfrm>
            <a:off x="11815725" y="0"/>
            <a:ext cx="6472555" cy="10287000"/>
          </a:xfrm>
          <a:custGeom>
            <a:rect b="b" l="l" r="r" t="t"/>
            <a:pathLst>
              <a:path extrusionOk="0" h="10287000" w="6472555">
                <a:moveTo>
                  <a:pt x="6472263" y="0"/>
                </a:moveTo>
                <a:lnTo>
                  <a:pt x="0" y="0"/>
                </a:lnTo>
                <a:lnTo>
                  <a:pt x="0" y="1225372"/>
                </a:lnTo>
                <a:lnTo>
                  <a:pt x="5246255" y="1225372"/>
                </a:lnTo>
                <a:lnTo>
                  <a:pt x="5246255" y="9061425"/>
                </a:lnTo>
                <a:lnTo>
                  <a:pt x="0" y="9061425"/>
                </a:lnTo>
                <a:lnTo>
                  <a:pt x="0" y="10286797"/>
                </a:lnTo>
                <a:lnTo>
                  <a:pt x="6472263" y="10286797"/>
                </a:lnTo>
                <a:lnTo>
                  <a:pt x="6472263" y="9061425"/>
                </a:lnTo>
                <a:lnTo>
                  <a:pt x="6472263" y="1225372"/>
                </a:lnTo>
                <a:lnTo>
                  <a:pt x="647226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1" name="Google Shape;331;p48"/>
          <p:cNvSpPr/>
          <p:nvPr/>
        </p:nvSpPr>
        <p:spPr>
          <a:xfrm>
            <a:off x="0" y="0"/>
            <a:ext cx="12092940" cy="10287000"/>
          </a:xfrm>
          <a:custGeom>
            <a:rect b="b" l="l" r="r" t="t"/>
            <a:pathLst>
              <a:path extrusionOk="0" h="10287000" w="12092940">
                <a:moveTo>
                  <a:pt x="12092534" y="1511"/>
                </a:moveTo>
                <a:lnTo>
                  <a:pt x="6472250" y="1511"/>
                </a:lnTo>
                <a:lnTo>
                  <a:pt x="6472250" y="0"/>
                </a:lnTo>
                <a:lnTo>
                  <a:pt x="0" y="0"/>
                </a:lnTo>
                <a:lnTo>
                  <a:pt x="0" y="1225372"/>
                </a:lnTo>
                <a:lnTo>
                  <a:pt x="0" y="9061425"/>
                </a:lnTo>
                <a:lnTo>
                  <a:pt x="0" y="10286797"/>
                </a:lnTo>
                <a:lnTo>
                  <a:pt x="6472250" y="10286797"/>
                </a:lnTo>
                <a:lnTo>
                  <a:pt x="6472250" y="9061425"/>
                </a:lnTo>
                <a:lnTo>
                  <a:pt x="1225994" y="9061425"/>
                </a:lnTo>
                <a:lnTo>
                  <a:pt x="1225994" y="1225372"/>
                </a:lnTo>
                <a:lnTo>
                  <a:pt x="6195504" y="1225372"/>
                </a:lnTo>
                <a:lnTo>
                  <a:pt x="6195504" y="1229728"/>
                </a:lnTo>
                <a:lnTo>
                  <a:pt x="12092534" y="1229728"/>
                </a:lnTo>
                <a:lnTo>
                  <a:pt x="12092534" y="151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2" name="Google Shape;332;p48"/>
          <p:cNvSpPr txBox="1"/>
          <p:nvPr>
            <p:ph type="title"/>
          </p:nvPr>
        </p:nvSpPr>
        <p:spPr>
          <a:xfrm>
            <a:off x="6135928" y="2654250"/>
            <a:ext cx="6006465" cy="1361440"/>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sz="8750"/>
              <a:t>Conclusion</a:t>
            </a:r>
            <a:endParaRPr sz="8750"/>
          </a:p>
        </p:txBody>
      </p:sp>
      <p:sp>
        <p:nvSpPr>
          <p:cNvPr id="333" name="Google Shape;333;p48"/>
          <p:cNvSpPr txBox="1"/>
          <p:nvPr>
            <p:ph idx="1" type="body"/>
          </p:nvPr>
        </p:nvSpPr>
        <p:spPr>
          <a:xfrm>
            <a:off x="4216937" y="4726785"/>
            <a:ext cx="9866700" cy="3254100"/>
          </a:xfrm>
          <a:prstGeom prst="rect">
            <a:avLst/>
          </a:prstGeom>
          <a:noFill/>
          <a:ln>
            <a:noFill/>
          </a:ln>
        </p:spPr>
        <p:txBody>
          <a:bodyPr anchorCtr="0" anchor="ctr" bIns="0" lIns="0" spcFirstLastPara="1" rIns="0" wrap="square" tIns="8250">
            <a:noAutofit/>
          </a:bodyPr>
          <a:lstStyle/>
          <a:p>
            <a:pPr indent="0" lvl="0" marL="0" marR="5080" rtl="0" algn="just">
              <a:lnSpc>
                <a:spcPct val="102099"/>
              </a:lnSpc>
              <a:spcBef>
                <a:spcPts val="0"/>
              </a:spcBef>
              <a:spcAft>
                <a:spcPts val="0"/>
              </a:spcAft>
              <a:buNone/>
            </a:pPr>
            <a:r>
              <a:rPr lang="en-US">
                <a:latin typeface="Cambria"/>
                <a:ea typeface="Cambria"/>
                <a:cs typeface="Cambria"/>
                <a:sym typeface="Cambria"/>
              </a:rPr>
              <a:t>In conclusion, we embarked on a comprehensive analysis of the IBM HR Analytics Attrition Dataset, from data loading to model evaluation. By implementing and evaluating various machine learning algorithms, we gained insights into which models are effective for predicting employee attrition. The results and visualizations generated throughout the process provide valuable information for decision-makers and HR professionals seeking to understand and mitigate employee attrition within the organization. This project showcases the power of data analysis and machine learning in addressing real-world business challenges.</a:t>
            </a:r>
            <a:endParaRPr sz="3400">
              <a:latin typeface="Cambria"/>
              <a:ea typeface="Cambria"/>
              <a:cs typeface="Cambria"/>
              <a:sym typeface="Cambri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9"/>
          <p:cNvSpPr txBox="1"/>
          <p:nvPr>
            <p:ph type="title"/>
          </p:nvPr>
        </p:nvSpPr>
        <p:spPr>
          <a:xfrm>
            <a:off x="307413" y="289307"/>
            <a:ext cx="17685900" cy="1146900"/>
          </a:xfrm>
          <a:prstGeom prst="rect">
            <a:avLst/>
          </a:prstGeom>
          <a:solidFill>
            <a:schemeClr val="dk1"/>
          </a:solidFill>
          <a:ln>
            <a:noFill/>
          </a:ln>
        </p:spPr>
        <p:txBody>
          <a:bodyPr anchorCtr="0" anchor="t" bIns="183000" lIns="183000" spcFirstLastPara="1" rIns="183000" wrap="square" tIns="183000">
            <a:normAutofit/>
          </a:bodyPr>
          <a:lstStyle/>
          <a:p>
            <a:pPr indent="0" lvl="0" marL="0" rtl="0" algn="ctr">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39" name="Google Shape;339;p49"/>
          <p:cNvSpPr txBox="1"/>
          <p:nvPr/>
        </p:nvSpPr>
        <p:spPr>
          <a:xfrm>
            <a:off x="303811" y="9271082"/>
            <a:ext cx="17685900" cy="646800"/>
          </a:xfrm>
          <a:prstGeom prst="rect">
            <a:avLst/>
          </a:prstGeom>
          <a:noFill/>
          <a:ln cap="flat" cmpd="sng" w="19050">
            <a:solidFill>
              <a:srgbClr val="000000"/>
            </a:solidFill>
            <a:prstDash val="solid"/>
            <a:round/>
            <a:headEnd len="sm" w="sm" type="none"/>
            <a:tailEnd len="sm" w="sm" type="none"/>
          </a:ln>
        </p:spPr>
        <p:txBody>
          <a:bodyPr anchorCtr="0" anchor="t" bIns="183000" lIns="183000" spcFirstLastPara="1" rIns="183000" wrap="square" tIns="1830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School of Computer Engineering and Technology, MITWPU</a:t>
            </a:r>
            <a:endParaRPr b="0" i="0" sz="1800" u="none" cap="none" strike="noStrike">
              <a:solidFill>
                <a:srgbClr val="000000"/>
              </a:solidFill>
              <a:latin typeface="Calibri"/>
              <a:ea typeface="Calibri"/>
              <a:cs typeface="Calibri"/>
              <a:sym typeface="Calibri"/>
            </a:endParaRPr>
          </a:p>
        </p:txBody>
      </p:sp>
      <p:sp>
        <p:nvSpPr>
          <p:cNvPr id="340" name="Google Shape;340;p49"/>
          <p:cNvSpPr txBox="1"/>
          <p:nvPr/>
        </p:nvSpPr>
        <p:spPr>
          <a:xfrm>
            <a:off x="360250" y="1982444"/>
            <a:ext cx="17592900" cy="1724100"/>
          </a:xfrm>
          <a:prstGeom prst="rect">
            <a:avLst/>
          </a:prstGeom>
          <a:noFill/>
          <a:ln>
            <a:noFill/>
          </a:ln>
        </p:spPr>
        <p:txBody>
          <a:bodyPr anchorCtr="0" anchor="t" bIns="183000" lIns="183000" spcFirstLastPara="1" rIns="183000" wrap="square" tIns="183000">
            <a:spAutoFit/>
          </a:bodyPr>
          <a:lstStyle/>
          <a:p>
            <a:pPr indent="0" lvl="0" marL="0" marR="0" rtl="0" algn="l">
              <a:lnSpc>
                <a:spcPct val="150000"/>
              </a:lnSpc>
              <a:spcBef>
                <a:spcPts val="0"/>
              </a:spcBef>
              <a:spcAft>
                <a:spcPts val="0"/>
              </a:spcAft>
              <a:buClr>
                <a:srgbClr val="000000"/>
              </a:buClr>
              <a:buSzPts val="88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p:txBody>
      </p:sp>
      <p:sp>
        <p:nvSpPr>
          <p:cNvPr id="341" name="Google Shape;341;p49"/>
          <p:cNvSpPr txBox="1"/>
          <p:nvPr/>
        </p:nvSpPr>
        <p:spPr>
          <a:xfrm>
            <a:off x="288951" y="1730033"/>
            <a:ext cx="17685900" cy="7204200"/>
          </a:xfrm>
          <a:prstGeom prst="rect">
            <a:avLst/>
          </a:prstGeom>
          <a:noFill/>
          <a:ln cap="flat" cmpd="sng" w="19050">
            <a:solidFill>
              <a:srgbClr val="000000"/>
            </a:solidFill>
            <a:prstDash val="solid"/>
            <a:round/>
            <a:headEnd len="sm" w="sm" type="none"/>
            <a:tailEnd len="sm" w="sm" type="none"/>
          </a:ln>
        </p:spPr>
        <p:txBody>
          <a:bodyPr anchorCtr="0" anchor="t" bIns="183000" lIns="183000" spcFirstLastPara="1" rIns="183000" wrap="square" tIns="183000">
            <a:normAutofit fontScale="25000" lnSpcReduction="20000"/>
          </a:bodyPr>
          <a:lstStyle/>
          <a:p>
            <a:pPr indent="0" lvl="0" marL="0" marR="0" rtl="0" algn="l">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- 01] Mishra S N, Lama D R and Pal Y 2016 Human Resource Predictive Analytics (HRPA) for HR Management in Organizations International Journal Of Scientific &amp; Technology Research 5(5) 33-35</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- 02] Hoffman M and Tadelis S 2018 People Management Skills, Employee Attrition, and Manager Rewards: An Empirical Analysis National Bureau of Economic Research</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- 03] Frye A, Boomhower C, Smith M, Vitovsky L and Fabricant S 2018 Employee Attrition: What Makes an Employee Quit? MU Data Science Review 1(1)</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- 04] S. Rabiyathul Basariya, Ramyar Rzgar Ahmed, A STUDY ON ATTRITION - TURNOVER INTENTIONS OF EMPLOYEES, International Journal of Civil Engineering and Technology (IJCIET), 2019, 10(1), PP2594-2601</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- 05] Halkos, George &amp; Bousinakis, Dimitrios, 2017. "The effect of stress and dissatisfaction on employees during crisis," Economic Analysis and Policy, Elsevier, vol. 55(C), pages 25-34.</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- 06] Glavas, A., &amp; Willness, C. (2020). Employee (dis)engagement in corporate social responsibility. In D. Haski-Leventhal, L. Roza, &amp; S. Brammer (Eds.), Employee engagement in corporate social responsibility (pp. 10–27). Sage Publications Ltd. https://doi.org/10.4135/9781529739176.n2</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chemeClr val="dk1"/>
              </a:buClr>
              <a:buSzPts val="275"/>
              <a:buFont typeface="Arial"/>
              <a:buNone/>
            </a:pPr>
            <a:r>
              <a:rPr lang="en-US" sz="8900">
                <a:solidFill>
                  <a:schemeClr val="dk1"/>
                </a:solidFill>
                <a:highlight>
                  <a:srgbClr val="FFFFFF"/>
                </a:highlight>
                <a:latin typeface="Merriweather"/>
                <a:ea typeface="Merriweather"/>
                <a:cs typeface="Merriweather"/>
                <a:sym typeface="Merriweather"/>
              </a:rPr>
              <a:t>- 07] Stuijt, J., Vernooij, C., &amp; Winter, J. (2023). Belonging, biases, organizational behaviour, and change. In C. Vernooij, J. Stuijt, M. Hendriks, W. ten Have, &amp; S. ten Have (Eds.), Organizational behaviour and change management: The impact of cognitive and social bias (pp. 181–209). Routledge.</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0"/>
          <p:cNvSpPr txBox="1"/>
          <p:nvPr>
            <p:ph type="title"/>
          </p:nvPr>
        </p:nvSpPr>
        <p:spPr>
          <a:xfrm>
            <a:off x="307413" y="289307"/>
            <a:ext cx="17685900" cy="1146900"/>
          </a:xfrm>
          <a:prstGeom prst="rect">
            <a:avLst/>
          </a:prstGeom>
          <a:solidFill>
            <a:schemeClr val="dk1"/>
          </a:solidFill>
          <a:ln>
            <a:noFill/>
          </a:ln>
        </p:spPr>
        <p:txBody>
          <a:bodyPr anchorCtr="0" anchor="t" bIns="183000" lIns="183000" spcFirstLastPara="1" rIns="183000" wrap="square" tIns="183000">
            <a:normAutofit/>
          </a:bodyPr>
          <a:lstStyle/>
          <a:p>
            <a:pPr indent="0" lvl="0" marL="0" rtl="0" algn="ctr">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47" name="Google Shape;347;p50"/>
          <p:cNvSpPr txBox="1"/>
          <p:nvPr/>
        </p:nvSpPr>
        <p:spPr>
          <a:xfrm>
            <a:off x="303811" y="9271082"/>
            <a:ext cx="17685900" cy="646800"/>
          </a:xfrm>
          <a:prstGeom prst="rect">
            <a:avLst/>
          </a:prstGeom>
          <a:noFill/>
          <a:ln cap="flat" cmpd="sng" w="19050">
            <a:solidFill>
              <a:srgbClr val="000000"/>
            </a:solidFill>
            <a:prstDash val="solid"/>
            <a:round/>
            <a:headEnd len="sm" w="sm" type="none"/>
            <a:tailEnd len="sm" w="sm" type="none"/>
          </a:ln>
        </p:spPr>
        <p:txBody>
          <a:bodyPr anchorCtr="0" anchor="t" bIns="183000" lIns="183000" spcFirstLastPara="1" rIns="183000" wrap="square" tIns="1830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School of Computer Engineering and Technology, MITWPU</a:t>
            </a:r>
            <a:endParaRPr b="0" i="0" sz="1800" u="none" cap="none" strike="noStrike">
              <a:solidFill>
                <a:srgbClr val="000000"/>
              </a:solidFill>
              <a:latin typeface="Calibri"/>
              <a:ea typeface="Calibri"/>
              <a:cs typeface="Calibri"/>
              <a:sym typeface="Calibri"/>
            </a:endParaRPr>
          </a:p>
        </p:txBody>
      </p:sp>
      <p:sp>
        <p:nvSpPr>
          <p:cNvPr id="348" name="Google Shape;348;p50"/>
          <p:cNvSpPr txBox="1"/>
          <p:nvPr/>
        </p:nvSpPr>
        <p:spPr>
          <a:xfrm>
            <a:off x="360250" y="1982444"/>
            <a:ext cx="17592900" cy="1724100"/>
          </a:xfrm>
          <a:prstGeom prst="rect">
            <a:avLst/>
          </a:prstGeom>
          <a:noFill/>
          <a:ln>
            <a:noFill/>
          </a:ln>
        </p:spPr>
        <p:txBody>
          <a:bodyPr anchorCtr="0" anchor="t" bIns="183000" lIns="183000" spcFirstLastPara="1" rIns="183000" wrap="square" tIns="183000">
            <a:spAutoFit/>
          </a:bodyPr>
          <a:lstStyle/>
          <a:p>
            <a:pPr indent="0" lvl="0" marL="0" marR="0" rtl="0" algn="l">
              <a:lnSpc>
                <a:spcPct val="150000"/>
              </a:lnSpc>
              <a:spcBef>
                <a:spcPts val="0"/>
              </a:spcBef>
              <a:spcAft>
                <a:spcPts val="0"/>
              </a:spcAft>
              <a:buClr>
                <a:srgbClr val="000000"/>
              </a:buClr>
              <a:buSzPts val="88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p:txBody>
      </p:sp>
      <p:sp>
        <p:nvSpPr>
          <p:cNvPr id="349" name="Google Shape;349;p50"/>
          <p:cNvSpPr txBox="1"/>
          <p:nvPr/>
        </p:nvSpPr>
        <p:spPr>
          <a:xfrm>
            <a:off x="288951" y="1730033"/>
            <a:ext cx="17685900" cy="7204200"/>
          </a:xfrm>
          <a:prstGeom prst="rect">
            <a:avLst/>
          </a:prstGeom>
          <a:noFill/>
          <a:ln cap="flat" cmpd="sng" w="19050">
            <a:solidFill>
              <a:srgbClr val="000000"/>
            </a:solidFill>
            <a:prstDash val="solid"/>
            <a:round/>
            <a:headEnd len="sm" w="sm" type="none"/>
            <a:tailEnd len="sm" w="sm" type="none"/>
          </a:ln>
        </p:spPr>
        <p:txBody>
          <a:bodyPr anchorCtr="0" anchor="t" bIns="183000" lIns="183000" spcFirstLastPara="1" rIns="183000" wrap="square" tIns="183000">
            <a:normAutofit fontScale="25000" lnSpcReduction="20000"/>
          </a:bodyPr>
          <a:lstStyle/>
          <a:p>
            <a:pPr indent="0" lvl="0" marL="0" rtl="0" algn="l">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- 08] S. Yadav, A. Jain and D. Singh, "Early Prediction of Employee Attrition using Data Mining Techniques," 2018 IEEE 8th International Advance Computing Conference (IACC), Greater Noida, India, 2018, pp. 349-354, doi: 10.1109/IADCC.2018.8692137.</a:t>
            </a:r>
            <a:endParaRPr sz="8900">
              <a:solidFill>
                <a:schemeClr val="dk1"/>
              </a:solidFill>
              <a:highlight>
                <a:schemeClr val="lt1"/>
              </a:highlight>
              <a:latin typeface="Merriweather"/>
              <a:ea typeface="Merriweather"/>
              <a:cs typeface="Merriweather"/>
              <a:sym typeface="Merriweather"/>
            </a:endParaRPr>
          </a:p>
          <a:p>
            <a:pPr indent="0" lvl="0" marL="0" rtl="0" algn="l">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- 09] R. Jain and A. Nayyar, "Predicting Employee Attrition using XGBoost Machine Learning Approach," 2018 International Conference on System Modeling &amp; Advancement in Research Trends (SMART), Moradabad, India, 2018, pp. 113-120, doi: 10.1109/SYSMART.2018.8746940.</a:t>
            </a:r>
            <a:endParaRPr sz="8900">
              <a:solidFill>
                <a:schemeClr val="dk1"/>
              </a:solidFill>
              <a:highlight>
                <a:schemeClr val="lt1"/>
              </a:highlight>
              <a:latin typeface="Merriweather"/>
              <a:ea typeface="Merriweather"/>
              <a:cs typeface="Merriweather"/>
              <a:sym typeface="Merriweather"/>
            </a:endParaRPr>
          </a:p>
          <a:p>
            <a:pPr indent="0" lvl="0" marL="0" rtl="0" algn="l">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- 10] Alduayj, Sarah &amp; Rajpoot, Kashif. (2018). Predicting Employee Attrition using Machine Learning. 93-98. 10.1109/INNOVATIONS.2018.8605976. </a:t>
            </a:r>
            <a:endParaRPr sz="8900">
              <a:solidFill>
                <a:schemeClr val="dk1"/>
              </a:solidFill>
              <a:highlight>
                <a:schemeClr val="lt1"/>
              </a:highlight>
              <a:latin typeface="Merriweather"/>
              <a:ea typeface="Merriweather"/>
              <a:cs typeface="Merriweather"/>
              <a:sym typeface="Merriweather"/>
            </a:endParaRPr>
          </a:p>
          <a:p>
            <a:pPr indent="0" lvl="0" marL="0" rtl="0" algn="l">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- 11] Setiawan, Irwan &amp; Suprihanto, Suprihanto &amp; Nugraha, Ade &amp; Hutahaean, Jonner. (2020). HR analytics: Employee attrition analysis using logistic regression. IOP Conference Series: Materials Science and Engineering. 830. 032001. 10.1088/1757-899X/830/3/032001. </a:t>
            </a:r>
            <a:endParaRPr sz="8900">
              <a:solidFill>
                <a:schemeClr val="dk1"/>
              </a:solidFill>
              <a:highlight>
                <a:schemeClr val="lt1"/>
              </a:highlight>
              <a:latin typeface="Merriweather"/>
              <a:ea typeface="Merriweather"/>
              <a:cs typeface="Merriweather"/>
              <a:sym typeface="Merriweather"/>
            </a:endParaRPr>
          </a:p>
          <a:p>
            <a:pPr indent="0" lvl="0" marL="0" rtl="0" algn="l">
              <a:lnSpc>
                <a:spcPct val="150000"/>
              </a:lnSpc>
              <a:spcBef>
                <a:spcPts val="0"/>
              </a:spcBef>
              <a:spcAft>
                <a:spcPts val="0"/>
              </a:spcAft>
              <a:buClr>
                <a:schemeClr val="dk1"/>
              </a:buClr>
              <a:buSzPts val="275"/>
              <a:buFont typeface="Arial"/>
              <a:buNone/>
            </a:pPr>
            <a:r>
              <a:rPr lang="en-US" sz="8900">
                <a:solidFill>
                  <a:schemeClr val="dk1"/>
                </a:solidFill>
                <a:highlight>
                  <a:schemeClr val="lt1"/>
                </a:highlight>
                <a:latin typeface="Merriweather"/>
                <a:ea typeface="Merriweather"/>
                <a:cs typeface="Merriweather"/>
                <a:sym typeface="Merriweather"/>
              </a:rPr>
              <a:t>- 12] Yadav, Sandeep &amp; Jain, Aman &amp; Singh, Deepti. (2018). Early Prediction of Employee Attrition using Data Mining Techniques. 349-354. 10.1109/IADCC.2018.8692137. </a:t>
            </a:r>
            <a:endParaRPr sz="8900">
              <a:solidFill>
                <a:schemeClr val="dk1"/>
              </a:solidFill>
              <a:highlight>
                <a:schemeClr val="lt1"/>
              </a:highlight>
              <a:latin typeface="Merriweather"/>
              <a:ea typeface="Merriweather"/>
              <a:cs typeface="Merriweather"/>
              <a:sym typeface="Merriweather"/>
            </a:endParaRPr>
          </a:p>
          <a:p>
            <a:pPr indent="0" lvl="0" marL="0" marR="0" rtl="0" algn="l">
              <a:lnSpc>
                <a:spcPct val="150000"/>
              </a:lnSpc>
              <a:spcBef>
                <a:spcPts val="0"/>
              </a:spcBef>
              <a:spcAft>
                <a:spcPts val="0"/>
              </a:spcAft>
              <a:buClr>
                <a:schemeClr val="dk1"/>
              </a:buClr>
              <a:buSzPts val="275"/>
              <a:buFont typeface="Arial"/>
              <a:buNone/>
            </a:pPr>
            <a:r>
              <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sz="8900">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ct val="100000"/>
              <a:buFont typeface="Arial"/>
              <a:buNone/>
            </a:pPr>
            <a:r>
              <a:t/>
            </a:r>
            <a:endParaRPr b="0" i="0" sz="8800" u="none" cap="none" strike="noStrike">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3" name="Shape 353"/>
        <p:cNvGrpSpPr/>
        <p:nvPr/>
      </p:nvGrpSpPr>
      <p:grpSpPr>
        <a:xfrm>
          <a:off x="0" y="0"/>
          <a:ext cx="0" cy="0"/>
          <a:chOff x="0" y="0"/>
          <a:chExt cx="0" cy="0"/>
        </a:xfrm>
      </p:grpSpPr>
      <p:sp>
        <p:nvSpPr>
          <p:cNvPr id="354" name="Google Shape;354;p51"/>
          <p:cNvSpPr/>
          <p:nvPr/>
        </p:nvSpPr>
        <p:spPr>
          <a:xfrm>
            <a:off x="0" y="0"/>
            <a:ext cx="18288000" cy="10287000"/>
          </a:xfrm>
          <a:custGeom>
            <a:rect b="b" l="l" r="r" t="t"/>
            <a:pathLst>
              <a:path extrusionOk="0" h="10287000" w="18288000">
                <a:moveTo>
                  <a:pt x="0" y="0"/>
                </a:moveTo>
                <a:lnTo>
                  <a:pt x="18287999" y="0"/>
                </a:lnTo>
                <a:lnTo>
                  <a:pt x="18287999" y="10286999"/>
                </a:lnTo>
                <a:lnTo>
                  <a:pt x="0" y="10286999"/>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5" name="Google Shape;355;p51"/>
          <p:cNvSpPr/>
          <p:nvPr/>
        </p:nvSpPr>
        <p:spPr>
          <a:xfrm>
            <a:off x="4966950" y="711750"/>
            <a:ext cx="8354100" cy="8863500"/>
          </a:xfrm>
          <a:prstGeom prst="quadArrow">
            <a:avLst>
              <a:gd fmla="val 22500" name="adj1"/>
              <a:gd fmla="val 22500" name="adj2"/>
              <a:gd fmla="val 225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erdana"/>
              <a:ea typeface="Verdana"/>
              <a:cs typeface="Verdana"/>
              <a:sym typeface="Verdana"/>
            </a:endParaRPr>
          </a:p>
        </p:txBody>
      </p:sp>
      <p:sp>
        <p:nvSpPr>
          <p:cNvPr id="356" name="Google Shape;356;p51"/>
          <p:cNvSpPr txBox="1"/>
          <p:nvPr/>
        </p:nvSpPr>
        <p:spPr>
          <a:xfrm>
            <a:off x="6403050" y="4478150"/>
            <a:ext cx="5481900" cy="13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7000">
                <a:latin typeface="Cambria"/>
                <a:ea typeface="Cambria"/>
                <a:cs typeface="Cambria"/>
                <a:sym typeface="Cambria"/>
              </a:rPr>
              <a:t>THANKS</a:t>
            </a:r>
            <a:endParaRPr b="1" sz="7000">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3"/>
          <p:cNvSpPr txBox="1"/>
          <p:nvPr/>
        </p:nvSpPr>
        <p:spPr>
          <a:xfrm>
            <a:off x="0" y="0"/>
            <a:ext cx="7705500" cy="10299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pic>
        <p:nvPicPr>
          <p:cNvPr id="84" name="Google Shape;84;p13"/>
          <p:cNvPicPr preferRelativeResize="0"/>
          <p:nvPr/>
        </p:nvPicPr>
        <p:blipFill>
          <a:blip r:embed="rId3">
            <a:alphaModFix/>
          </a:blip>
          <a:stretch>
            <a:fillRect/>
          </a:stretch>
        </p:blipFill>
        <p:spPr>
          <a:xfrm>
            <a:off x="0" y="2581300"/>
            <a:ext cx="7705500" cy="5137006"/>
          </a:xfrm>
          <a:prstGeom prst="rect">
            <a:avLst/>
          </a:prstGeom>
          <a:noFill/>
          <a:ln>
            <a:noFill/>
          </a:ln>
        </p:spPr>
      </p:pic>
      <p:sp>
        <p:nvSpPr>
          <p:cNvPr id="85" name="Google Shape;85;p13"/>
          <p:cNvSpPr txBox="1"/>
          <p:nvPr>
            <p:ph type="title"/>
          </p:nvPr>
        </p:nvSpPr>
        <p:spPr>
          <a:xfrm>
            <a:off x="8878000" y="1126100"/>
            <a:ext cx="8648700" cy="1591800"/>
          </a:xfrm>
          <a:prstGeom prst="rect">
            <a:avLst/>
          </a:prstGeom>
          <a:solidFill>
            <a:srgbClr val="000000"/>
          </a:solidFill>
          <a:ln>
            <a:noFill/>
          </a:ln>
        </p:spPr>
        <p:txBody>
          <a:bodyPr anchorCtr="0" anchor="t" bIns="0" lIns="0" spcFirstLastPara="1" rIns="0" wrap="square" tIns="422275">
            <a:normAutofit/>
          </a:bodyPr>
          <a:lstStyle/>
          <a:p>
            <a:pPr indent="0" lvl="0" marL="246378" rtl="0" algn="ctr">
              <a:lnSpc>
                <a:spcPct val="100000"/>
              </a:lnSpc>
              <a:spcBef>
                <a:spcPts val="0"/>
              </a:spcBef>
              <a:spcAft>
                <a:spcPts val="0"/>
              </a:spcAft>
              <a:buNone/>
            </a:pPr>
            <a:r>
              <a:rPr lang="en-US" sz="4350">
                <a:solidFill>
                  <a:srgbClr val="FFFFFF"/>
                </a:solidFill>
                <a:latin typeface="Cambria"/>
                <a:ea typeface="Cambria"/>
                <a:cs typeface="Cambria"/>
                <a:sym typeface="Cambria"/>
              </a:rPr>
              <a:t>MOTIVATION</a:t>
            </a:r>
            <a:endParaRPr sz="4350">
              <a:latin typeface="Cambria"/>
              <a:ea typeface="Cambria"/>
              <a:cs typeface="Cambria"/>
              <a:sym typeface="Cambria"/>
            </a:endParaRPr>
          </a:p>
        </p:txBody>
      </p:sp>
      <p:sp>
        <p:nvSpPr>
          <p:cNvPr id="86" name="Google Shape;86;p13"/>
          <p:cNvSpPr txBox="1"/>
          <p:nvPr/>
        </p:nvSpPr>
        <p:spPr>
          <a:xfrm>
            <a:off x="9367890" y="3532131"/>
            <a:ext cx="7668900" cy="3733800"/>
          </a:xfrm>
          <a:prstGeom prst="rect">
            <a:avLst/>
          </a:prstGeom>
          <a:noFill/>
          <a:ln>
            <a:noFill/>
          </a:ln>
        </p:spPr>
        <p:txBody>
          <a:bodyPr anchorCtr="0" anchor="t" bIns="0" lIns="0" spcFirstLastPara="1" rIns="0" wrap="square" tIns="10775">
            <a:spAutoFit/>
          </a:bodyPr>
          <a:lstStyle/>
          <a:p>
            <a:pPr indent="-635" lvl="0" marL="12065" marR="5080" rtl="0" algn="just">
              <a:lnSpc>
                <a:spcPct val="117700"/>
              </a:lnSpc>
              <a:spcBef>
                <a:spcPts val="0"/>
              </a:spcBef>
              <a:spcAft>
                <a:spcPts val="0"/>
              </a:spcAft>
              <a:buNone/>
            </a:pPr>
            <a:r>
              <a:rPr lang="en-US" sz="3000">
                <a:solidFill>
                  <a:schemeClr val="dk1"/>
                </a:solidFill>
                <a:latin typeface="Cambria"/>
                <a:ea typeface="Cambria"/>
                <a:cs typeface="Cambria"/>
                <a:sym typeface="Cambria"/>
              </a:rPr>
              <a:t>The project stems from the potential to improve employee satisfaction, reduce costs, enhance organizational performance, and create a positive workplace culture. It's an opportunity to use data and analytics to make meaningful changes that benefit both employees and the organization as a whole.</a:t>
            </a:r>
            <a:endParaRPr sz="4800">
              <a:solidFill>
                <a:schemeClr val="dk1"/>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003763" y="229275"/>
            <a:ext cx="16293176" cy="9841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type="title"/>
          </p:nvPr>
        </p:nvSpPr>
        <p:spPr>
          <a:xfrm>
            <a:off x="931400" y="439825"/>
            <a:ext cx="16425300" cy="1366800"/>
          </a:xfrm>
          <a:prstGeom prst="rect">
            <a:avLst/>
          </a:prstGeom>
          <a:solidFill>
            <a:schemeClr val="dk1"/>
          </a:solidFill>
        </p:spPr>
        <p:txBody>
          <a:bodyPr anchorCtr="0" anchor="ctr" bIns="0" lIns="0" spcFirstLastPara="1" rIns="0" wrap="square" tIns="0">
            <a:normAutofit/>
          </a:bodyPr>
          <a:lstStyle/>
          <a:p>
            <a:pPr indent="0" lvl="0" marL="0" rtl="0" algn="ctr">
              <a:spcBef>
                <a:spcPts val="0"/>
              </a:spcBef>
              <a:spcAft>
                <a:spcPts val="0"/>
              </a:spcAft>
              <a:buNone/>
            </a:pPr>
            <a:r>
              <a:rPr lang="en-US">
                <a:solidFill>
                  <a:schemeClr val="lt1"/>
                </a:solidFill>
                <a:latin typeface="Cambria"/>
                <a:ea typeface="Cambria"/>
                <a:cs typeface="Cambria"/>
                <a:sym typeface="Cambria"/>
              </a:rPr>
              <a:t>METHODOLOGY</a:t>
            </a:r>
            <a:endParaRPr>
              <a:solidFill>
                <a:schemeClr val="lt1"/>
              </a:solidFill>
              <a:latin typeface="Cambria"/>
              <a:ea typeface="Cambria"/>
              <a:cs typeface="Cambria"/>
              <a:sym typeface="Cambria"/>
            </a:endParaRPr>
          </a:p>
        </p:txBody>
      </p:sp>
      <p:sp>
        <p:nvSpPr>
          <p:cNvPr id="97" name="Google Shape;97;p15"/>
          <p:cNvSpPr txBox="1"/>
          <p:nvPr>
            <p:ph idx="1" type="body"/>
          </p:nvPr>
        </p:nvSpPr>
        <p:spPr>
          <a:xfrm>
            <a:off x="931400" y="2148000"/>
            <a:ext cx="16425300" cy="76653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Load the Dataset:</a:t>
            </a:r>
            <a:r>
              <a:rPr lang="en-US" sz="2500">
                <a:latin typeface="Cambria"/>
                <a:ea typeface="Cambria"/>
                <a:cs typeface="Cambria"/>
                <a:sym typeface="Cambria"/>
              </a:rPr>
              <a:t> The IBM HR Analytics Attrition Dataset is loaded using the pd.read_csv() function. The head() and info() methods are used to display the first few rows and get information about the dataset, respectively.</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Knowing the Dataset:</a:t>
            </a:r>
            <a:r>
              <a:rPr lang="en-US" sz="2500">
                <a:latin typeface="Cambria"/>
                <a:ea typeface="Cambria"/>
                <a:cs typeface="Cambria"/>
                <a:sym typeface="Cambria"/>
              </a:rPr>
              <a:t> Basic Information about the dataset is generated; numerical and categorical attributes are enlisted.</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Data Cleaning:</a:t>
            </a:r>
            <a:r>
              <a:rPr lang="en-US" sz="2500">
                <a:latin typeface="Cambria"/>
                <a:ea typeface="Cambria"/>
                <a:cs typeface="Cambria"/>
                <a:sym typeface="Cambria"/>
              </a:rPr>
              <a:t> Any missing values in the dataset are dropped using the dropna() method.</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Data Visualization: </a:t>
            </a:r>
            <a:r>
              <a:rPr lang="en-US" sz="2500">
                <a:latin typeface="Cambria"/>
                <a:ea typeface="Cambria"/>
                <a:cs typeface="Cambria"/>
                <a:sym typeface="Cambria"/>
              </a:rPr>
              <a:t>Matplotlib and Seaborn libraries are used to visualize the data. </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Statistical Analysis:</a:t>
            </a:r>
            <a:r>
              <a:rPr lang="en-US" sz="2500">
                <a:latin typeface="Cambria"/>
                <a:ea typeface="Cambria"/>
                <a:cs typeface="Cambria"/>
                <a:sym typeface="Cambria"/>
              </a:rPr>
              <a:t> The ANOVA Test is performed to analyze the Numerical Features' Importance in Employee Attrition, while the Chi-Square Test to Analyze the Categorical Feature Importance in Employee Attrition.</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Data Preprocessing:</a:t>
            </a:r>
            <a:r>
              <a:rPr lang="en-US" sz="2500">
                <a:latin typeface="Cambria"/>
                <a:ea typeface="Cambria"/>
                <a:cs typeface="Cambria"/>
                <a:sym typeface="Cambria"/>
              </a:rPr>
              <a:t> The target variable 'Attrition' is mapped to binary values (1 for 'Yes' and 0 for 'No'). Selected features are extracted from the dataset and one-hot encoded using the get_dummies() function.</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Splitting the Dataset:</a:t>
            </a:r>
            <a:r>
              <a:rPr lang="en-US" sz="2500">
                <a:latin typeface="Cambria"/>
                <a:ea typeface="Cambria"/>
                <a:cs typeface="Cambria"/>
                <a:sym typeface="Cambria"/>
              </a:rPr>
              <a:t> The dataset is split into training and testing sets using the train_test_split() method from scikit-learn.</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Implementing Machine Learning Algorithms:</a:t>
            </a:r>
            <a:r>
              <a:rPr lang="en-US" sz="2500">
                <a:latin typeface="Cambria"/>
                <a:ea typeface="Cambria"/>
                <a:cs typeface="Cambria"/>
                <a:sym typeface="Cambria"/>
              </a:rPr>
              <a:t> Logistic Regression, XGBoost, CatBoost, AdaBoost, LightGBM, Decision Tree, and Random Forest classifiers are initialized and trained using the training data.</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Model Evaluation:</a:t>
            </a:r>
            <a:r>
              <a:rPr lang="en-US" sz="2500">
                <a:latin typeface="Cambria"/>
                <a:ea typeface="Cambria"/>
                <a:cs typeface="Cambria"/>
                <a:sym typeface="Cambria"/>
              </a:rPr>
              <a:t> The accuracy score and confusion matrix are computed to evaluate the performance of each algorithm on the testing data.</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Results:</a:t>
            </a:r>
            <a:r>
              <a:rPr lang="en-US" sz="2500">
                <a:latin typeface="Cambria"/>
                <a:ea typeface="Cambria"/>
                <a:cs typeface="Cambria"/>
                <a:sym typeface="Cambria"/>
              </a:rPr>
              <a:t> The results, including the accuracy and confusion matrix, are printed for each algorithm.</a:t>
            </a:r>
            <a:endParaRPr sz="25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US" sz="2500">
                <a:latin typeface="Cambria"/>
                <a:ea typeface="Cambria"/>
                <a:cs typeface="Cambria"/>
                <a:sym typeface="Cambria"/>
              </a:rPr>
              <a:t>- Model Performance Comparison:</a:t>
            </a:r>
            <a:r>
              <a:rPr lang="en-US" sz="2500">
                <a:latin typeface="Cambria"/>
                <a:ea typeface="Cambria"/>
                <a:cs typeface="Cambria"/>
                <a:sym typeface="Cambria"/>
              </a:rPr>
              <a:t> The hvPlot library is used to visualize the ROC curve diagram comparing the performance of all models used.</a:t>
            </a:r>
            <a:endParaRPr sz="2500">
              <a:latin typeface="Cambria"/>
              <a:ea typeface="Cambria"/>
              <a:cs typeface="Cambria"/>
              <a:sym typeface="Cambria"/>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931400" y="439825"/>
            <a:ext cx="16425300" cy="1366800"/>
          </a:xfrm>
          <a:prstGeom prst="rect">
            <a:avLst/>
          </a:prstGeom>
          <a:solidFill>
            <a:schemeClr val="dk1"/>
          </a:solidFill>
        </p:spPr>
        <p:txBody>
          <a:bodyPr anchorCtr="0" anchor="ctr" bIns="0" lIns="0" spcFirstLastPara="1" rIns="0" wrap="square" tIns="0">
            <a:normAutofit/>
          </a:bodyPr>
          <a:lstStyle/>
          <a:p>
            <a:pPr indent="0" lvl="0" marL="0" rtl="0" algn="ctr">
              <a:spcBef>
                <a:spcPts val="0"/>
              </a:spcBef>
              <a:spcAft>
                <a:spcPts val="0"/>
              </a:spcAft>
              <a:buNone/>
            </a:pPr>
            <a:r>
              <a:rPr lang="en-US">
                <a:solidFill>
                  <a:schemeClr val="lt1"/>
                </a:solidFill>
                <a:latin typeface="Cambria"/>
                <a:ea typeface="Cambria"/>
                <a:cs typeface="Cambria"/>
                <a:sym typeface="Cambria"/>
              </a:rPr>
              <a:t>DATASET</a:t>
            </a:r>
            <a:endParaRPr>
              <a:solidFill>
                <a:schemeClr val="lt1"/>
              </a:solidFill>
              <a:latin typeface="Cambria"/>
              <a:ea typeface="Cambria"/>
              <a:cs typeface="Cambria"/>
              <a:sym typeface="Cambria"/>
            </a:endParaRPr>
          </a:p>
        </p:txBody>
      </p:sp>
      <p:sp>
        <p:nvSpPr>
          <p:cNvPr id="103" name="Google Shape;103;p16"/>
          <p:cNvSpPr txBox="1"/>
          <p:nvPr>
            <p:ph idx="1" type="body"/>
          </p:nvPr>
        </p:nvSpPr>
        <p:spPr>
          <a:xfrm>
            <a:off x="931400" y="2148000"/>
            <a:ext cx="16425300" cy="1154400"/>
          </a:xfrm>
          <a:prstGeom prst="rect">
            <a:avLst/>
          </a:prstGeom>
        </p:spPr>
        <p:txBody>
          <a:bodyPr anchorCtr="0" anchor="t" bIns="0" lIns="0" spcFirstLastPara="1" rIns="0" wrap="square" tIns="0">
            <a:spAutoFit/>
          </a:bodyPr>
          <a:lstStyle/>
          <a:p>
            <a:pPr indent="0" lvl="0" marL="0" rtl="0" algn="just">
              <a:spcBef>
                <a:spcPts val="0"/>
              </a:spcBef>
              <a:spcAft>
                <a:spcPts val="0"/>
              </a:spcAft>
              <a:buNone/>
            </a:pPr>
            <a:r>
              <a:rPr lang="en-US" sz="2500">
                <a:latin typeface="Cambria"/>
                <a:ea typeface="Cambria"/>
                <a:cs typeface="Cambria"/>
                <a:sym typeface="Cambria"/>
              </a:rPr>
              <a:t>This is a hypothetical dataset created by IBM data scientists. The dataset has (1470R X 35C) that contains numeric and categorical data types describing each employee’s background and characteristics, and labeled with whether they are still in the company or whether they have gone to work somewhere else.</a:t>
            </a:r>
            <a:endParaRPr sz="3600">
              <a:latin typeface="Cambria"/>
              <a:ea typeface="Cambria"/>
              <a:cs typeface="Cambria"/>
              <a:sym typeface="Cambria"/>
            </a:endParaRPr>
          </a:p>
        </p:txBody>
      </p:sp>
      <p:sp>
        <p:nvSpPr>
          <p:cNvPr id="104" name="Google Shape;104;p16"/>
          <p:cNvSpPr txBox="1"/>
          <p:nvPr>
            <p:ph idx="1" type="body"/>
          </p:nvPr>
        </p:nvSpPr>
        <p:spPr>
          <a:xfrm>
            <a:off x="937700" y="3536175"/>
            <a:ext cx="5022900" cy="6541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2500">
                <a:latin typeface="Cambria"/>
                <a:ea typeface="Cambria"/>
                <a:cs typeface="Cambria"/>
                <a:sym typeface="Cambria"/>
              </a:rPr>
              <a:t>01] Age</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02] Attrition</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03] BusinessTravel</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04] DailyRate</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05] Department</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06] DistanceFromHome</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07] Education</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08] EducationField</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09] EmployeeCount</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10] EmployeeNumber</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11] EnvironmentSatisfaction</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12] Gender</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13] HourlyRate</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14] JobInvolvement</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15] JobLevel</a:t>
            </a:r>
            <a:endParaRPr sz="2500">
              <a:latin typeface="Cambria"/>
              <a:ea typeface="Cambria"/>
              <a:cs typeface="Cambria"/>
              <a:sym typeface="Cambria"/>
            </a:endParaRPr>
          </a:p>
          <a:p>
            <a:pPr indent="0" lvl="0" marL="0" rtl="0" algn="l">
              <a:spcBef>
                <a:spcPts val="0"/>
              </a:spcBef>
              <a:spcAft>
                <a:spcPts val="0"/>
              </a:spcAft>
              <a:buNone/>
            </a:pPr>
            <a:r>
              <a:rPr lang="en-US" sz="2500">
                <a:latin typeface="Cambria"/>
                <a:ea typeface="Cambria"/>
                <a:cs typeface="Cambria"/>
                <a:sym typeface="Cambria"/>
              </a:rPr>
              <a:t>16] JobRole</a:t>
            </a:r>
            <a:endParaRPr sz="2500">
              <a:latin typeface="Cambria"/>
              <a:ea typeface="Cambria"/>
              <a:cs typeface="Cambria"/>
              <a:sym typeface="Cambria"/>
            </a:endParaRPr>
          </a:p>
          <a:p>
            <a:pPr indent="0" lvl="0" marL="0" rtl="0" algn="l">
              <a:spcBef>
                <a:spcPts val="0"/>
              </a:spcBef>
              <a:spcAft>
                <a:spcPts val="0"/>
              </a:spcAft>
              <a:buNone/>
            </a:pPr>
            <a:r>
              <a:t/>
            </a:r>
            <a:endParaRPr sz="2500">
              <a:latin typeface="Cambria"/>
              <a:ea typeface="Cambria"/>
              <a:cs typeface="Cambria"/>
              <a:sym typeface="Cambria"/>
            </a:endParaRPr>
          </a:p>
        </p:txBody>
      </p:sp>
      <p:sp>
        <p:nvSpPr>
          <p:cNvPr id="105" name="Google Shape;105;p16"/>
          <p:cNvSpPr txBox="1"/>
          <p:nvPr/>
        </p:nvSpPr>
        <p:spPr>
          <a:xfrm>
            <a:off x="6534350" y="3536175"/>
            <a:ext cx="5219400" cy="6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17] JobSatisfaction</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18] MaritalStatus</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19] MonthlyIncome</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20] MonthlyRate</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21] NumCompaniesWorked</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22] Over18</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23] OverTime</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24] PercentSalaryHike</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25] PerformanceRating</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26] RelationshipSatisfaction</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27] StandardHours</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28] StockOptionLevel</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29] TotalWorkingYears</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30] TrainingTimesLastYear</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31] WorkLifeBalance</a:t>
            </a:r>
            <a:endParaRPr sz="25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32] YearsAtCompany</a:t>
            </a:r>
            <a:endParaRPr>
              <a:latin typeface="Verdana"/>
              <a:ea typeface="Verdana"/>
              <a:cs typeface="Verdana"/>
              <a:sym typeface="Verdana"/>
            </a:endParaRPr>
          </a:p>
        </p:txBody>
      </p:sp>
      <p:sp>
        <p:nvSpPr>
          <p:cNvPr id="106" name="Google Shape;106;p16"/>
          <p:cNvSpPr txBox="1"/>
          <p:nvPr/>
        </p:nvSpPr>
        <p:spPr>
          <a:xfrm>
            <a:off x="11967575" y="3643775"/>
            <a:ext cx="5389200" cy="6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chemeClr val="dk1"/>
                </a:solidFill>
                <a:latin typeface="Cambria"/>
                <a:ea typeface="Cambria"/>
                <a:cs typeface="Cambria"/>
                <a:sym typeface="Cambria"/>
              </a:rPr>
              <a:t>33] YearsInCurrentRole</a:t>
            </a:r>
            <a:endParaRPr sz="2500">
              <a:solidFill>
                <a:schemeClr val="dk1"/>
              </a:solidFill>
              <a:latin typeface="Cambria"/>
              <a:ea typeface="Cambria"/>
              <a:cs typeface="Cambria"/>
              <a:sym typeface="Cambria"/>
            </a:endParaRPr>
          </a:p>
          <a:p>
            <a:pPr indent="0" lvl="0" marL="0" rtl="0" algn="l">
              <a:spcBef>
                <a:spcPts val="0"/>
              </a:spcBef>
              <a:spcAft>
                <a:spcPts val="0"/>
              </a:spcAft>
              <a:buNone/>
            </a:pPr>
            <a:r>
              <a:rPr lang="en-US" sz="2500">
                <a:solidFill>
                  <a:schemeClr val="dk1"/>
                </a:solidFill>
                <a:latin typeface="Cambria"/>
                <a:ea typeface="Cambria"/>
                <a:cs typeface="Cambria"/>
                <a:sym typeface="Cambria"/>
              </a:rPr>
              <a:t>34] YearsSinceLastPromotion</a:t>
            </a:r>
            <a:endParaRPr sz="2500">
              <a:solidFill>
                <a:schemeClr val="dk1"/>
              </a:solidFill>
              <a:latin typeface="Cambria"/>
              <a:ea typeface="Cambria"/>
              <a:cs typeface="Cambria"/>
              <a:sym typeface="Cambria"/>
            </a:endParaRPr>
          </a:p>
          <a:p>
            <a:pPr indent="0" lvl="0" marL="0" marR="152400" rtl="0" algn="l">
              <a:lnSpc>
                <a:spcPct val="145000"/>
              </a:lnSpc>
              <a:spcBef>
                <a:spcPts val="0"/>
              </a:spcBef>
              <a:spcAft>
                <a:spcPts val="0"/>
              </a:spcAft>
              <a:buNone/>
            </a:pPr>
            <a:r>
              <a:rPr lang="en-US" sz="2500">
                <a:solidFill>
                  <a:schemeClr val="dk1"/>
                </a:solidFill>
                <a:latin typeface="Cambria"/>
                <a:ea typeface="Cambria"/>
                <a:cs typeface="Cambria"/>
                <a:sym typeface="Cambria"/>
              </a:rPr>
              <a:t>35] YearsWithCurrManager</a:t>
            </a:r>
            <a:endParaRPr sz="2500">
              <a:solidFill>
                <a:schemeClr val="dk1"/>
              </a:solidFill>
              <a:latin typeface="Cambria"/>
              <a:ea typeface="Cambria"/>
              <a:cs typeface="Cambria"/>
              <a:sym typeface="Cambria"/>
            </a:endParaRPr>
          </a:p>
          <a:p>
            <a:pPr indent="0" lvl="0" marL="0" rtl="0" algn="l">
              <a:spcBef>
                <a:spcPts val="1200"/>
              </a:spcBef>
              <a:spcAft>
                <a:spcPts val="0"/>
              </a:spcAft>
              <a:buNone/>
            </a:pPr>
            <a:r>
              <a:t/>
            </a:r>
            <a:endParaRPr sz="2500">
              <a:solidFill>
                <a:schemeClr val="dk1"/>
              </a:solidFill>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10" name="Shape 110"/>
        <p:cNvGrpSpPr/>
        <p:nvPr/>
      </p:nvGrpSpPr>
      <p:grpSpPr>
        <a:xfrm>
          <a:off x="0" y="0"/>
          <a:ext cx="0" cy="0"/>
          <a:chOff x="0" y="0"/>
          <a:chExt cx="0" cy="0"/>
        </a:xfrm>
      </p:grpSpPr>
      <p:sp>
        <p:nvSpPr>
          <p:cNvPr id="111" name="Google Shape;111;p17"/>
          <p:cNvSpPr txBox="1"/>
          <p:nvPr/>
        </p:nvSpPr>
        <p:spPr>
          <a:xfrm>
            <a:off x="3784850" y="3617900"/>
            <a:ext cx="10731000" cy="30639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000">
                <a:latin typeface="Cambria"/>
                <a:ea typeface="Cambria"/>
                <a:cs typeface="Cambria"/>
                <a:sym typeface="Cambria"/>
              </a:rPr>
              <a:t>IMPLEMENTATION</a:t>
            </a:r>
            <a:endParaRPr b="1" sz="7000">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